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Nunito"/>
      <p:regular r:id="rId34"/>
      <p:bold r:id="rId35"/>
      <p:italic r:id="rId36"/>
      <p:boldItalic r:id="rId37"/>
    </p:embeddedFont>
    <p:embeddedFont>
      <p:font typeface="Helvetica Neue"/>
      <p:regular r:id="rId38"/>
      <p:bold r:id="rId39"/>
      <p:italic r:id="rId40"/>
      <p:boldItalic r:id="rId41"/>
    </p:embeddedFont>
    <p:embeddedFont>
      <p:font typeface="Spectral"/>
      <p:regular r:id="rId42"/>
      <p:bold r:id="rId43"/>
      <p:italic r:id="rId44"/>
      <p:boldItalic r:id="rId45"/>
    </p:embeddedFont>
    <p:embeddedFont>
      <p:font typeface="Helvetica Neue Light"/>
      <p:regular r:id="rId46"/>
      <p:bold r:id="rId47"/>
      <p:italic r:id="rId48"/>
      <p:boldItalic r:id="rId49"/>
    </p:embeddedFont>
    <p:embeddedFont>
      <p:font typeface="Comforta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42" Type="http://schemas.openxmlformats.org/officeDocument/2006/relationships/font" Target="fonts/Spectral-regular.fntdata"/><Relationship Id="rId41" Type="http://schemas.openxmlformats.org/officeDocument/2006/relationships/font" Target="fonts/HelveticaNeue-boldItalic.fntdata"/><Relationship Id="rId44" Type="http://schemas.openxmlformats.org/officeDocument/2006/relationships/font" Target="fonts/Spectral-italic.fntdata"/><Relationship Id="rId43" Type="http://schemas.openxmlformats.org/officeDocument/2006/relationships/font" Target="fonts/Spectral-bold.fntdata"/><Relationship Id="rId46" Type="http://schemas.openxmlformats.org/officeDocument/2006/relationships/font" Target="fonts/HelveticaNeueLight-regular.fntdata"/><Relationship Id="rId45" Type="http://schemas.openxmlformats.org/officeDocument/2006/relationships/font" Target="fonts/Spectral-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Nunito-bold.fntdata"/><Relationship Id="rId34" Type="http://schemas.openxmlformats.org/officeDocument/2006/relationships/font" Target="fonts/Nunito-regular.fntdata"/><Relationship Id="rId37" Type="http://schemas.openxmlformats.org/officeDocument/2006/relationships/font" Target="fonts/Nunito-boldItalic.fntdata"/><Relationship Id="rId36" Type="http://schemas.openxmlformats.org/officeDocument/2006/relationships/font" Target="fonts/Nunito-italic.fntdata"/><Relationship Id="rId39" Type="http://schemas.openxmlformats.org/officeDocument/2006/relationships/font" Target="fonts/HelveticaNeue-bold.fntdata"/><Relationship Id="rId38" Type="http://schemas.openxmlformats.org/officeDocument/2006/relationships/font" Target="fonts/HelveticaNeu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mfortaa-bold.fntdata"/><Relationship Id="rId50" Type="http://schemas.openxmlformats.org/officeDocument/2006/relationships/font" Target="fonts/Comforta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share/website-development/c7896c1f-7eef-4cb8-bbe1-086b027fe01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2b90613f9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2b90613f9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development kahoot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341b1df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341b1df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2b90613f9_0_4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2b90613f9_0_4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2b90613f9_0_5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12b90613f9_0_5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341b1df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341b1df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Bureau of labor statistics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2b90613f9_1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2b90613f9_1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Kahoot link: </a:t>
            </a:r>
            <a:r>
              <a:rPr lang="en" u="sng">
                <a:solidFill>
                  <a:schemeClr val="hlink"/>
                </a:solidFill>
                <a:hlinkClick r:id="rId2"/>
              </a:rPr>
              <a:t>https://create.kahoot.it/share/website-development/c7896c1f-7eef-4cb8-bbe1-086b027fe010</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2b90613f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2b90613f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2b90613f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2b90613f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2b90613f9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2b90613f9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341b1df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341b1df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2b90613f9_1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2b90613f9_1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2b90613f9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2b90613f9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341b1df1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1341b1df1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2b90613f9_1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2b90613f9_1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https://codepen.io/accounts/signup/user/free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341b1df1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1341b1df1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2b90613f9_1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2b90613f9_1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2b90613f9_1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2b90613f9_1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2b90613f9_1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12b90613f9_1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341b1df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341b1df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12e33ab5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12e33ab5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2b90613f9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2b90613f9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2b90613f9_0_2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2b90613f9_0_2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2b90613f9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2b90613f9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2b90613f9_0_3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2b90613f9_0_3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2b90613f9_0_4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2b90613f9_0_4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5ef5efc2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5ef5efc2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2b90613f9_0_4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2b90613f9_0_4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video at 4 minutes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jp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sp>
        <p:nvSpPr>
          <p:cNvPr id="51" name="Google Shape;51;p13"/>
          <p:cNvSpPr/>
          <p:nvPr/>
        </p:nvSpPr>
        <p:spPr>
          <a:xfrm>
            <a:off x="0" y="-14150"/>
            <a:ext cx="5022000" cy="51576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ctrTitle"/>
          </p:nvPr>
        </p:nvSpPr>
        <p:spPr>
          <a:xfrm>
            <a:off x="311700" y="1345600"/>
            <a:ext cx="4472700" cy="2438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b="0" sz="4800">
                <a:solidFill>
                  <a:schemeClr val="lt1"/>
                </a:solidFill>
              </a:defRPr>
            </a:lvl1pPr>
            <a:lvl2pPr lvl="1" rtl="0">
              <a:spcBef>
                <a:spcPts val="0"/>
              </a:spcBef>
              <a:spcAft>
                <a:spcPts val="0"/>
              </a:spcAft>
              <a:buClr>
                <a:schemeClr val="lt1"/>
              </a:buClr>
              <a:buSzPts val="4800"/>
              <a:buNone/>
              <a:defRPr b="0" sz="4800">
                <a:solidFill>
                  <a:schemeClr val="lt1"/>
                </a:solidFill>
              </a:defRPr>
            </a:lvl2pPr>
            <a:lvl3pPr lvl="2" rtl="0">
              <a:spcBef>
                <a:spcPts val="0"/>
              </a:spcBef>
              <a:spcAft>
                <a:spcPts val="0"/>
              </a:spcAft>
              <a:buClr>
                <a:schemeClr val="lt1"/>
              </a:buClr>
              <a:buSzPts val="4800"/>
              <a:buNone/>
              <a:defRPr b="0" sz="4800">
                <a:solidFill>
                  <a:schemeClr val="lt1"/>
                </a:solidFill>
              </a:defRPr>
            </a:lvl3pPr>
            <a:lvl4pPr lvl="3" rtl="0">
              <a:spcBef>
                <a:spcPts val="0"/>
              </a:spcBef>
              <a:spcAft>
                <a:spcPts val="0"/>
              </a:spcAft>
              <a:buClr>
                <a:schemeClr val="lt1"/>
              </a:buClr>
              <a:buSzPts val="4800"/>
              <a:buNone/>
              <a:defRPr b="0" sz="4800">
                <a:solidFill>
                  <a:schemeClr val="lt1"/>
                </a:solidFill>
              </a:defRPr>
            </a:lvl4pPr>
            <a:lvl5pPr lvl="4" rtl="0">
              <a:spcBef>
                <a:spcPts val="0"/>
              </a:spcBef>
              <a:spcAft>
                <a:spcPts val="0"/>
              </a:spcAft>
              <a:buClr>
                <a:schemeClr val="lt1"/>
              </a:buClr>
              <a:buSzPts val="4800"/>
              <a:buNone/>
              <a:defRPr b="0" sz="4800">
                <a:solidFill>
                  <a:schemeClr val="lt1"/>
                </a:solidFill>
              </a:defRPr>
            </a:lvl5pPr>
            <a:lvl6pPr lvl="5" rtl="0">
              <a:spcBef>
                <a:spcPts val="0"/>
              </a:spcBef>
              <a:spcAft>
                <a:spcPts val="0"/>
              </a:spcAft>
              <a:buClr>
                <a:schemeClr val="lt1"/>
              </a:buClr>
              <a:buSzPts val="4800"/>
              <a:buNone/>
              <a:defRPr b="0" sz="4800">
                <a:solidFill>
                  <a:schemeClr val="lt1"/>
                </a:solidFill>
              </a:defRPr>
            </a:lvl6pPr>
            <a:lvl7pPr lvl="6" rtl="0">
              <a:spcBef>
                <a:spcPts val="0"/>
              </a:spcBef>
              <a:spcAft>
                <a:spcPts val="0"/>
              </a:spcAft>
              <a:buClr>
                <a:schemeClr val="lt1"/>
              </a:buClr>
              <a:buSzPts val="4800"/>
              <a:buNone/>
              <a:defRPr b="0" sz="4800">
                <a:solidFill>
                  <a:schemeClr val="lt1"/>
                </a:solidFill>
              </a:defRPr>
            </a:lvl7pPr>
            <a:lvl8pPr lvl="7" rtl="0">
              <a:spcBef>
                <a:spcPts val="0"/>
              </a:spcBef>
              <a:spcAft>
                <a:spcPts val="0"/>
              </a:spcAft>
              <a:buClr>
                <a:schemeClr val="lt1"/>
              </a:buClr>
              <a:buSzPts val="4800"/>
              <a:buNone/>
              <a:defRPr b="0" sz="4800">
                <a:solidFill>
                  <a:schemeClr val="lt1"/>
                </a:solidFill>
              </a:defRPr>
            </a:lvl8pPr>
            <a:lvl9pPr lvl="8" rtl="0">
              <a:spcBef>
                <a:spcPts val="0"/>
              </a:spcBef>
              <a:spcAft>
                <a:spcPts val="0"/>
              </a:spcAft>
              <a:buClr>
                <a:schemeClr val="lt1"/>
              </a:buClr>
              <a:buSzPts val="4800"/>
              <a:buNone/>
              <a:defRPr b="0" sz="4800">
                <a:solidFill>
                  <a:schemeClr val="lt1"/>
                </a:solidFill>
              </a:defRPr>
            </a:lvl9pPr>
          </a:lstStyle>
          <a:p/>
        </p:txBody>
      </p:sp>
      <p:sp>
        <p:nvSpPr>
          <p:cNvPr id="53" name="Google Shape;53;p13"/>
          <p:cNvSpPr txBox="1"/>
          <p:nvPr>
            <p:ph idx="1" type="subTitle"/>
          </p:nvPr>
        </p:nvSpPr>
        <p:spPr>
          <a:xfrm>
            <a:off x="311700" y="3870625"/>
            <a:ext cx="3892200" cy="792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3"/>
          <p:cNvPicPr preferRelativeResize="0"/>
          <p:nvPr/>
        </p:nvPicPr>
        <p:blipFill>
          <a:blip r:embed="rId2">
            <a:alphaModFix/>
          </a:blip>
          <a:stretch>
            <a:fillRect/>
          </a:stretch>
        </p:blipFill>
        <p:spPr>
          <a:xfrm>
            <a:off x="0" y="0"/>
            <a:ext cx="1066701" cy="962525"/>
          </a:xfrm>
          <a:prstGeom prst="rect">
            <a:avLst/>
          </a:prstGeom>
          <a:noFill/>
          <a:ln>
            <a:noFill/>
          </a:ln>
        </p:spPr>
      </p:pic>
      <p:sp>
        <p:nvSpPr>
          <p:cNvPr id="56" name="Google Shape;56;p1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57" name="Google Shape;57;p13"/>
          <p:cNvSpPr/>
          <p:nvPr>
            <p:ph idx="2" type="pic"/>
          </p:nvPr>
        </p:nvSpPr>
        <p:spPr>
          <a:xfrm>
            <a:off x="5022000" y="2703575"/>
            <a:ext cx="4122000" cy="24381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5"/>
          <p:cNvSpPr/>
          <p:nvPr/>
        </p:nvSpPr>
        <p:spPr>
          <a:xfrm>
            <a:off x="0" y="-14150"/>
            <a:ext cx="5022000" cy="51576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b="0" sz="4800">
                <a:solidFill>
                  <a:schemeClr val="lt1"/>
                </a:solidFill>
              </a:defRPr>
            </a:lvl1pPr>
            <a:lvl2pPr lvl="1" rtl="0">
              <a:spcBef>
                <a:spcPts val="0"/>
              </a:spcBef>
              <a:spcAft>
                <a:spcPts val="0"/>
              </a:spcAft>
              <a:buClr>
                <a:schemeClr val="lt1"/>
              </a:buClr>
              <a:buSzPts val="4800"/>
              <a:buNone/>
              <a:defRPr b="0" sz="4800">
                <a:solidFill>
                  <a:schemeClr val="lt1"/>
                </a:solidFill>
              </a:defRPr>
            </a:lvl2pPr>
            <a:lvl3pPr lvl="2" rtl="0">
              <a:spcBef>
                <a:spcPts val="0"/>
              </a:spcBef>
              <a:spcAft>
                <a:spcPts val="0"/>
              </a:spcAft>
              <a:buClr>
                <a:schemeClr val="lt1"/>
              </a:buClr>
              <a:buSzPts val="4800"/>
              <a:buNone/>
              <a:defRPr b="0" sz="4800">
                <a:solidFill>
                  <a:schemeClr val="lt1"/>
                </a:solidFill>
              </a:defRPr>
            </a:lvl3pPr>
            <a:lvl4pPr lvl="3" rtl="0">
              <a:spcBef>
                <a:spcPts val="0"/>
              </a:spcBef>
              <a:spcAft>
                <a:spcPts val="0"/>
              </a:spcAft>
              <a:buClr>
                <a:schemeClr val="lt1"/>
              </a:buClr>
              <a:buSzPts val="4800"/>
              <a:buNone/>
              <a:defRPr b="0" sz="4800">
                <a:solidFill>
                  <a:schemeClr val="lt1"/>
                </a:solidFill>
              </a:defRPr>
            </a:lvl4pPr>
            <a:lvl5pPr lvl="4" rtl="0">
              <a:spcBef>
                <a:spcPts val="0"/>
              </a:spcBef>
              <a:spcAft>
                <a:spcPts val="0"/>
              </a:spcAft>
              <a:buClr>
                <a:schemeClr val="lt1"/>
              </a:buClr>
              <a:buSzPts val="4800"/>
              <a:buNone/>
              <a:defRPr b="0" sz="4800">
                <a:solidFill>
                  <a:schemeClr val="lt1"/>
                </a:solidFill>
              </a:defRPr>
            </a:lvl5pPr>
            <a:lvl6pPr lvl="5" rtl="0">
              <a:spcBef>
                <a:spcPts val="0"/>
              </a:spcBef>
              <a:spcAft>
                <a:spcPts val="0"/>
              </a:spcAft>
              <a:buClr>
                <a:schemeClr val="lt1"/>
              </a:buClr>
              <a:buSzPts val="4800"/>
              <a:buNone/>
              <a:defRPr b="0" sz="4800">
                <a:solidFill>
                  <a:schemeClr val="lt1"/>
                </a:solidFill>
              </a:defRPr>
            </a:lvl6pPr>
            <a:lvl7pPr lvl="6" rtl="0">
              <a:spcBef>
                <a:spcPts val="0"/>
              </a:spcBef>
              <a:spcAft>
                <a:spcPts val="0"/>
              </a:spcAft>
              <a:buClr>
                <a:schemeClr val="lt1"/>
              </a:buClr>
              <a:buSzPts val="4800"/>
              <a:buNone/>
              <a:defRPr b="0" sz="4800">
                <a:solidFill>
                  <a:schemeClr val="lt1"/>
                </a:solidFill>
              </a:defRPr>
            </a:lvl7pPr>
            <a:lvl8pPr lvl="7" rtl="0">
              <a:spcBef>
                <a:spcPts val="0"/>
              </a:spcBef>
              <a:spcAft>
                <a:spcPts val="0"/>
              </a:spcAft>
              <a:buClr>
                <a:schemeClr val="lt1"/>
              </a:buClr>
              <a:buSzPts val="4800"/>
              <a:buNone/>
              <a:defRPr b="0" sz="4800">
                <a:solidFill>
                  <a:schemeClr val="lt1"/>
                </a:solidFill>
              </a:defRPr>
            </a:lvl8pPr>
            <a:lvl9pPr lvl="8" rtl="0">
              <a:spcBef>
                <a:spcPts val="0"/>
              </a:spcBef>
              <a:spcAft>
                <a:spcPts val="0"/>
              </a:spcAft>
              <a:buClr>
                <a:schemeClr val="lt1"/>
              </a:buClr>
              <a:buSzPts val="4800"/>
              <a:buNone/>
              <a:defRPr b="0" sz="4800">
                <a:solidFill>
                  <a:schemeClr val="lt1"/>
                </a:solidFill>
              </a:defRPr>
            </a:lvl9pPr>
          </a:lstStyle>
          <a:p/>
        </p:txBody>
      </p:sp>
      <p:sp>
        <p:nvSpPr>
          <p:cNvPr id="65" name="Google Shape;65;p15"/>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2pPr>
            <a:lvl3pPr lvl="2"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3pPr>
            <a:lvl4pPr lvl="3"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4pPr>
            <a:lvl5pPr lvl="4"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5pPr>
            <a:lvl6pPr lvl="5"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6pPr>
            <a:lvl7pPr lvl="6"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7pPr>
            <a:lvl8pPr lvl="7"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8pPr>
            <a:lvl9pPr lvl="8" rtl="0">
              <a:lnSpc>
                <a:spcPct val="100000"/>
              </a:lnSpc>
              <a:spcBef>
                <a:spcPts val="0"/>
              </a:spcBef>
              <a:spcAft>
                <a:spcPts val="0"/>
              </a:spcAft>
              <a:buClr>
                <a:schemeClr val="lt1"/>
              </a:buClr>
              <a:buSzPts val="2800"/>
              <a:buFont typeface="Helvetica Neue"/>
              <a:buNone/>
              <a:defRPr i="1" sz="2800">
                <a:solidFill>
                  <a:schemeClr val="lt1"/>
                </a:solidFill>
                <a:latin typeface="Helvetica Neue"/>
                <a:ea typeface="Helvetica Neue"/>
                <a:cs typeface="Helvetica Neue"/>
                <a:sym typeface="Helvetica Neue"/>
              </a:defRPr>
            </a:lvl9pPr>
          </a:lstStyle>
          <a:p/>
        </p:txBody>
      </p:sp>
      <p:sp>
        <p:nvSpPr>
          <p:cNvPr id="66" name="Google Shape;6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5"/>
          <p:cNvPicPr preferRelativeResize="0"/>
          <p:nvPr/>
        </p:nvPicPr>
        <p:blipFill>
          <a:blip r:embed="rId2">
            <a:alphaModFix/>
          </a:blip>
          <a:stretch>
            <a:fillRect/>
          </a:stretch>
        </p:blipFill>
        <p:spPr>
          <a:xfrm>
            <a:off x="0" y="0"/>
            <a:ext cx="1066701" cy="962525"/>
          </a:xfrm>
          <a:prstGeom prst="rect">
            <a:avLst/>
          </a:prstGeom>
          <a:noFill/>
          <a:ln>
            <a:noFill/>
          </a:ln>
        </p:spPr>
      </p:pic>
      <p:sp>
        <p:nvSpPr>
          <p:cNvPr id="68" name="Google Shape;68;p1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69" name="Google Shape;69;p15"/>
          <p:cNvSpPr/>
          <p:nvPr>
            <p:ph idx="2" type="pic"/>
          </p:nvPr>
        </p:nvSpPr>
        <p:spPr>
          <a:xfrm>
            <a:off x="5022000" y="2703575"/>
            <a:ext cx="4122000" cy="2438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
    <p:spTree>
      <p:nvGrpSpPr>
        <p:cNvPr id="70" name="Shape 70"/>
        <p:cNvGrpSpPr/>
        <p:nvPr/>
      </p:nvGrpSpPr>
      <p:grpSpPr>
        <a:xfrm>
          <a:off x="0" y="0"/>
          <a:ext cx="0" cy="0"/>
          <a:chOff x="0" y="0"/>
          <a:chExt cx="0" cy="0"/>
        </a:xfrm>
      </p:grpSpPr>
      <p:sp>
        <p:nvSpPr>
          <p:cNvPr id="71" name="Google Shape;71;p16"/>
          <p:cNvSpPr/>
          <p:nvPr/>
        </p:nvSpPr>
        <p:spPr>
          <a:xfrm>
            <a:off x="6567825" y="-14150"/>
            <a:ext cx="2576100" cy="51576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type="ctrTitle"/>
          </p:nvPr>
        </p:nvSpPr>
        <p:spPr>
          <a:xfrm>
            <a:off x="6617750" y="1816900"/>
            <a:ext cx="2337300" cy="14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sp>
        <p:nvSpPr>
          <p:cNvPr id="73" name="Google Shape;7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4" name="Google Shape;74;p16"/>
          <p:cNvPicPr preferRelativeResize="0"/>
          <p:nvPr/>
        </p:nvPicPr>
        <p:blipFill>
          <a:blip r:embed="rId2">
            <a:alphaModFix/>
          </a:blip>
          <a:stretch>
            <a:fillRect/>
          </a:stretch>
        </p:blipFill>
        <p:spPr>
          <a:xfrm>
            <a:off x="0" y="0"/>
            <a:ext cx="1066701" cy="962525"/>
          </a:xfrm>
          <a:prstGeom prst="rect">
            <a:avLst/>
          </a:prstGeom>
          <a:noFill/>
          <a:ln>
            <a:noFill/>
          </a:ln>
        </p:spPr>
      </p:pic>
      <p:sp>
        <p:nvSpPr>
          <p:cNvPr id="75" name="Google Shape;75;p1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76" name="Google Shape;76;p16"/>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1_2">
    <p:spTree>
      <p:nvGrpSpPr>
        <p:cNvPr id="77" name="Shape 77"/>
        <p:cNvGrpSpPr/>
        <p:nvPr/>
      </p:nvGrpSpPr>
      <p:grpSpPr>
        <a:xfrm>
          <a:off x="0" y="0"/>
          <a:ext cx="0" cy="0"/>
          <a:chOff x="0" y="0"/>
          <a:chExt cx="0" cy="0"/>
        </a:xfrm>
      </p:grpSpPr>
      <p:sp>
        <p:nvSpPr>
          <p:cNvPr id="78" name="Google Shape;78;p17"/>
          <p:cNvSpPr/>
          <p:nvPr/>
        </p:nvSpPr>
        <p:spPr>
          <a:xfrm>
            <a:off x="-75" y="-14150"/>
            <a:ext cx="9144000" cy="9768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80" name="Google Shape;8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17"/>
          <p:cNvPicPr preferRelativeResize="0"/>
          <p:nvPr/>
        </p:nvPicPr>
        <p:blipFill>
          <a:blip r:embed="rId2">
            <a:alphaModFix/>
          </a:blip>
          <a:stretch>
            <a:fillRect/>
          </a:stretch>
        </p:blipFill>
        <p:spPr>
          <a:xfrm>
            <a:off x="0" y="0"/>
            <a:ext cx="1066701" cy="962525"/>
          </a:xfrm>
          <a:prstGeom prst="rect">
            <a:avLst/>
          </a:prstGeom>
          <a:noFill/>
          <a:ln>
            <a:noFill/>
          </a:ln>
        </p:spPr>
      </p:pic>
      <p:sp>
        <p:nvSpPr>
          <p:cNvPr id="82" name="Google Shape;82;p1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83" name="Google Shape;83;p17"/>
          <p:cNvSpPr txBox="1"/>
          <p:nvPr>
            <p:ph idx="1" type="body"/>
          </p:nvPr>
        </p:nvSpPr>
        <p:spPr>
          <a:xfrm>
            <a:off x="374625" y="1281675"/>
            <a:ext cx="56904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is...">
  <p:cSld name="TITLE_1_1">
    <p:spTree>
      <p:nvGrpSpPr>
        <p:cNvPr id="84" name="Shape 84"/>
        <p:cNvGrpSpPr/>
        <p:nvPr/>
      </p:nvGrpSpPr>
      <p:grpSpPr>
        <a:xfrm>
          <a:off x="0" y="0"/>
          <a:ext cx="0" cy="0"/>
          <a:chOff x="0" y="0"/>
          <a:chExt cx="0" cy="0"/>
        </a:xfrm>
      </p:grpSpPr>
      <p:sp>
        <p:nvSpPr>
          <p:cNvPr id="85" name="Google Shape;85;p18"/>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p18"/>
          <p:cNvPicPr preferRelativeResize="0"/>
          <p:nvPr/>
        </p:nvPicPr>
        <p:blipFill>
          <a:blip r:embed="rId2">
            <a:alphaModFix/>
          </a:blip>
          <a:stretch>
            <a:fillRect/>
          </a:stretch>
        </p:blipFill>
        <p:spPr>
          <a:xfrm>
            <a:off x="0" y="0"/>
            <a:ext cx="1066701" cy="962525"/>
          </a:xfrm>
          <a:prstGeom prst="rect">
            <a:avLst/>
          </a:prstGeom>
          <a:noFill/>
          <a:ln>
            <a:noFill/>
          </a:ln>
        </p:spPr>
      </p:pic>
      <p:sp>
        <p:nvSpPr>
          <p:cNvPr id="88" name="Google Shape;88;p1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89" name="Google Shape;89;p18"/>
          <p:cNvSpPr/>
          <p:nvPr>
            <p:ph idx="2" type="pic"/>
          </p:nvPr>
        </p:nvSpPr>
        <p:spPr>
          <a:xfrm>
            <a:off x="5296200" y="3037625"/>
            <a:ext cx="3847800" cy="2106000"/>
          </a:xfrm>
          <a:prstGeom prst="rect">
            <a:avLst/>
          </a:prstGeom>
          <a:noFill/>
          <a:ln>
            <a:noFill/>
          </a:ln>
        </p:spPr>
      </p:sp>
      <p:sp>
        <p:nvSpPr>
          <p:cNvPr id="90" name="Google Shape;90;p18"/>
          <p:cNvSpPr/>
          <p:nvPr>
            <p:ph idx="3" type="pic"/>
          </p:nvPr>
        </p:nvSpPr>
        <p:spPr>
          <a:xfrm>
            <a:off x="5296200" y="962525"/>
            <a:ext cx="1923900" cy="2075100"/>
          </a:xfrm>
          <a:prstGeom prst="rect">
            <a:avLst/>
          </a:prstGeom>
          <a:noFill/>
          <a:ln>
            <a:noFill/>
          </a:ln>
        </p:spPr>
      </p:sp>
      <p:sp>
        <p:nvSpPr>
          <p:cNvPr id="91" name="Google Shape;91;p18"/>
          <p:cNvSpPr/>
          <p:nvPr>
            <p:ph idx="4" type="pic"/>
          </p:nvPr>
        </p:nvSpPr>
        <p:spPr>
          <a:xfrm>
            <a:off x="7220100" y="962525"/>
            <a:ext cx="1923900" cy="2075100"/>
          </a:xfrm>
          <a:prstGeom prst="rect">
            <a:avLst/>
          </a:prstGeom>
          <a:noFill/>
          <a:ln>
            <a:noFill/>
          </a:ln>
        </p:spPr>
      </p:sp>
      <p:sp>
        <p:nvSpPr>
          <p:cNvPr id="92" name="Google Shape;92;p18"/>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93" name="Google Shape;93;p18"/>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94" name="Google Shape;94;p18"/>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1400"/>
              <a:buNone/>
              <a:defRPr>
                <a:solidFill>
                  <a:schemeClr val="lt1"/>
                </a:solidFill>
              </a:defRPr>
            </a:lvl2pPr>
            <a:lvl3pPr lvl="2" rtl="0" algn="r">
              <a:spcBef>
                <a:spcPts val="0"/>
              </a:spcBef>
              <a:spcAft>
                <a:spcPts val="0"/>
              </a:spcAft>
              <a:buClr>
                <a:schemeClr val="lt1"/>
              </a:buClr>
              <a:buSzPts val="1400"/>
              <a:buNone/>
              <a:defRPr>
                <a:solidFill>
                  <a:schemeClr val="lt1"/>
                </a:solidFill>
              </a:defRPr>
            </a:lvl3pPr>
            <a:lvl4pPr lvl="3" rtl="0" algn="r">
              <a:spcBef>
                <a:spcPts val="0"/>
              </a:spcBef>
              <a:spcAft>
                <a:spcPts val="0"/>
              </a:spcAft>
              <a:buClr>
                <a:schemeClr val="lt1"/>
              </a:buClr>
              <a:buSzPts val="1400"/>
              <a:buNone/>
              <a:defRPr>
                <a:solidFill>
                  <a:schemeClr val="lt1"/>
                </a:solidFill>
              </a:defRPr>
            </a:lvl4pPr>
            <a:lvl5pPr lvl="4" rtl="0" algn="r">
              <a:spcBef>
                <a:spcPts val="0"/>
              </a:spcBef>
              <a:spcAft>
                <a:spcPts val="0"/>
              </a:spcAft>
              <a:buClr>
                <a:schemeClr val="lt1"/>
              </a:buClr>
              <a:buSzPts val="1400"/>
              <a:buNone/>
              <a:defRPr>
                <a:solidFill>
                  <a:schemeClr val="lt1"/>
                </a:solidFill>
              </a:defRPr>
            </a:lvl5pPr>
            <a:lvl6pPr lvl="5" rtl="0" algn="r">
              <a:spcBef>
                <a:spcPts val="0"/>
              </a:spcBef>
              <a:spcAft>
                <a:spcPts val="0"/>
              </a:spcAft>
              <a:buClr>
                <a:schemeClr val="lt1"/>
              </a:buClr>
              <a:buSzPts val="1400"/>
              <a:buNone/>
              <a:defRPr>
                <a:solidFill>
                  <a:schemeClr val="lt1"/>
                </a:solidFill>
              </a:defRPr>
            </a:lvl6pPr>
            <a:lvl7pPr lvl="6" rtl="0" algn="r">
              <a:spcBef>
                <a:spcPts val="0"/>
              </a:spcBef>
              <a:spcAft>
                <a:spcPts val="0"/>
              </a:spcAft>
              <a:buClr>
                <a:schemeClr val="lt1"/>
              </a:buClr>
              <a:buSzPts val="1400"/>
              <a:buNone/>
              <a:defRPr>
                <a:solidFill>
                  <a:schemeClr val="lt1"/>
                </a:solidFill>
              </a:defRPr>
            </a:lvl7pPr>
            <a:lvl8pPr lvl="7" rtl="0" algn="r">
              <a:spcBef>
                <a:spcPts val="0"/>
              </a:spcBef>
              <a:spcAft>
                <a:spcPts val="0"/>
              </a:spcAft>
              <a:buClr>
                <a:schemeClr val="lt1"/>
              </a:buClr>
              <a:buSzPts val="1400"/>
              <a:buNone/>
              <a:defRPr>
                <a:solidFill>
                  <a:schemeClr val="lt1"/>
                </a:solidFill>
              </a:defRPr>
            </a:lvl8pPr>
            <a:lvl9pPr lvl="8" rtl="0" algn="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is... v2">
  <p:cSld name="TITLE_1_1_2">
    <p:spTree>
      <p:nvGrpSpPr>
        <p:cNvPr id="95" name="Shape 95"/>
        <p:cNvGrpSpPr/>
        <p:nvPr/>
      </p:nvGrpSpPr>
      <p:grpSpPr>
        <a:xfrm>
          <a:off x="0" y="0"/>
          <a:ext cx="0" cy="0"/>
          <a:chOff x="0" y="0"/>
          <a:chExt cx="0" cy="0"/>
        </a:xfrm>
      </p:grpSpPr>
      <p:sp>
        <p:nvSpPr>
          <p:cNvPr id="96" name="Google Shape;96;p19"/>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type="ctrTitle"/>
          </p:nvPr>
        </p:nvSpPr>
        <p:spPr>
          <a:xfrm>
            <a:off x="3494525" y="65625"/>
            <a:ext cx="53679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19"/>
          <p:cNvPicPr preferRelativeResize="0"/>
          <p:nvPr/>
        </p:nvPicPr>
        <p:blipFill>
          <a:blip r:embed="rId2">
            <a:alphaModFix/>
          </a:blip>
          <a:stretch>
            <a:fillRect/>
          </a:stretch>
        </p:blipFill>
        <p:spPr>
          <a:xfrm>
            <a:off x="0" y="0"/>
            <a:ext cx="1066701" cy="962525"/>
          </a:xfrm>
          <a:prstGeom prst="rect">
            <a:avLst/>
          </a:prstGeom>
          <a:noFill/>
          <a:ln>
            <a:noFill/>
          </a:ln>
        </p:spPr>
      </p:pic>
      <p:sp>
        <p:nvSpPr>
          <p:cNvPr id="100" name="Google Shape;100;p1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01" name="Google Shape;101;p19"/>
          <p:cNvSpPr/>
          <p:nvPr>
            <p:ph idx="2" type="pic"/>
          </p:nvPr>
        </p:nvSpPr>
        <p:spPr>
          <a:xfrm>
            <a:off x="0" y="962525"/>
            <a:ext cx="3847800" cy="2106000"/>
          </a:xfrm>
          <a:prstGeom prst="rect">
            <a:avLst/>
          </a:prstGeom>
          <a:noFill/>
          <a:ln>
            <a:noFill/>
          </a:ln>
        </p:spPr>
      </p:sp>
      <p:sp>
        <p:nvSpPr>
          <p:cNvPr id="102" name="Google Shape;102;p19"/>
          <p:cNvSpPr/>
          <p:nvPr>
            <p:ph idx="3" type="pic"/>
          </p:nvPr>
        </p:nvSpPr>
        <p:spPr>
          <a:xfrm>
            <a:off x="0" y="3068650"/>
            <a:ext cx="1923900" cy="2075100"/>
          </a:xfrm>
          <a:prstGeom prst="rect">
            <a:avLst/>
          </a:prstGeom>
          <a:noFill/>
          <a:ln>
            <a:noFill/>
          </a:ln>
        </p:spPr>
      </p:sp>
      <p:sp>
        <p:nvSpPr>
          <p:cNvPr id="103" name="Google Shape;103;p19"/>
          <p:cNvSpPr/>
          <p:nvPr>
            <p:ph idx="4" type="pic"/>
          </p:nvPr>
        </p:nvSpPr>
        <p:spPr>
          <a:xfrm>
            <a:off x="1923900" y="3068650"/>
            <a:ext cx="1923900" cy="2075100"/>
          </a:xfrm>
          <a:prstGeom prst="rect">
            <a:avLst/>
          </a:prstGeom>
          <a:noFill/>
          <a:ln>
            <a:noFill/>
          </a:ln>
        </p:spPr>
      </p:sp>
      <p:sp>
        <p:nvSpPr>
          <p:cNvPr id="104" name="Google Shape;104;p19"/>
          <p:cNvSpPr txBox="1"/>
          <p:nvPr>
            <p:ph idx="1" type="body"/>
          </p:nvPr>
        </p:nvSpPr>
        <p:spPr>
          <a:xfrm>
            <a:off x="4267250" y="1210800"/>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05" name="Google Shape;105;p19"/>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1400"/>
              <a:buNone/>
              <a:defRPr>
                <a:solidFill>
                  <a:schemeClr val="lt1"/>
                </a:solidFill>
              </a:defRPr>
            </a:lvl2pPr>
            <a:lvl3pPr lvl="2" rtl="0" algn="r">
              <a:spcBef>
                <a:spcPts val="0"/>
              </a:spcBef>
              <a:spcAft>
                <a:spcPts val="0"/>
              </a:spcAft>
              <a:buClr>
                <a:schemeClr val="lt1"/>
              </a:buClr>
              <a:buSzPts val="1400"/>
              <a:buNone/>
              <a:defRPr>
                <a:solidFill>
                  <a:schemeClr val="lt1"/>
                </a:solidFill>
              </a:defRPr>
            </a:lvl3pPr>
            <a:lvl4pPr lvl="3" rtl="0" algn="r">
              <a:spcBef>
                <a:spcPts val="0"/>
              </a:spcBef>
              <a:spcAft>
                <a:spcPts val="0"/>
              </a:spcAft>
              <a:buClr>
                <a:schemeClr val="lt1"/>
              </a:buClr>
              <a:buSzPts val="1400"/>
              <a:buNone/>
              <a:defRPr>
                <a:solidFill>
                  <a:schemeClr val="lt1"/>
                </a:solidFill>
              </a:defRPr>
            </a:lvl4pPr>
            <a:lvl5pPr lvl="4" rtl="0" algn="r">
              <a:spcBef>
                <a:spcPts val="0"/>
              </a:spcBef>
              <a:spcAft>
                <a:spcPts val="0"/>
              </a:spcAft>
              <a:buClr>
                <a:schemeClr val="lt1"/>
              </a:buClr>
              <a:buSzPts val="1400"/>
              <a:buNone/>
              <a:defRPr>
                <a:solidFill>
                  <a:schemeClr val="lt1"/>
                </a:solidFill>
              </a:defRPr>
            </a:lvl5pPr>
            <a:lvl6pPr lvl="5" rtl="0" algn="r">
              <a:spcBef>
                <a:spcPts val="0"/>
              </a:spcBef>
              <a:spcAft>
                <a:spcPts val="0"/>
              </a:spcAft>
              <a:buClr>
                <a:schemeClr val="lt1"/>
              </a:buClr>
              <a:buSzPts val="1400"/>
              <a:buNone/>
              <a:defRPr>
                <a:solidFill>
                  <a:schemeClr val="lt1"/>
                </a:solidFill>
              </a:defRPr>
            </a:lvl6pPr>
            <a:lvl7pPr lvl="6" rtl="0" algn="r">
              <a:spcBef>
                <a:spcPts val="0"/>
              </a:spcBef>
              <a:spcAft>
                <a:spcPts val="0"/>
              </a:spcAft>
              <a:buClr>
                <a:schemeClr val="lt1"/>
              </a:buClr>
              <a:buSzPts val="1400"/>
              <a:buNone/>
              <a:defRPr>
                <a:solidFill>
                  <a:schemeClr val="lt1"/>
                </a:solidFill>
              </a:defRPr>
            </a:lvl7pPr>
            <a:lvl8pPr lvl="7" rtl="0" algn="r">
              <a:spcBef>
                <a:spcPts val="0"/>
              </a:spcBef>
              <a:spcAft>
                <a:spcPts val="0"/>
              </a:spcAft>
              <a:buClr>
                <a:schemeClr val="lt1"/>
              </a:buClr>
              <a:buSzPts val="1400"/>
              <a:buNone/>
              <a:defRPr>
                <a:solidFill>
                  <a:schemeClr val="lt1"/>
                </a:solidFill>
              </a:defRPr>
            </a:lvl8pPr>
            <a:lvl9pPr lvl="8" rtl="0" algn="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made college hard? v2">
  <p:cSld name="TITLE_1_1_1">
    <p:spTree>
      <p:nvGrpSpPr>
        <p:cNvPr id="106" name="Shape 106"/>
        <p:cNvGrpSpPr/>
        <p:nvPr/>
      </p:nvGrpSpPr>
      <p:grpSpPr>
        <a:xfrm>
          <a:off x="0" y="0"/>
          <a:ext cx="0" cy="0"/>
          <a:chOff x="0" y="0"/>
          <a:chExt cx="0" cy="0"/>
        </a:xfrm>
      </p:grpSpPr>
      <p:sp>
        <p:nvSpPr>
          <p:cNvPr id="107" name="Google Shape;107;p20"/>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ph type="ctrTitle"/>
          </p:nvPr>
        </p:nvSpPr>
        <p:spPr>
          <a:xfrm>
            <a:off x="3516375" y="178050"/>
            <a:ext cx="53334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0" name="Google Shape;110;p20"/>
          <p:cNvPicPr preferRelativeResize="0"/>
          <p:nvPr/>
        </p:nvPicPr>
        <p:blipFill>
          <a:blip r:embed="rId2">
            <a:alphaModFix/>
          </a:blip>
          <a:stretch>
            <a:fillRect/>
          </a:stretch>
        </p:blipFill>
        <p:spPr>
          <a:xfrm>
            <a:off x="0" y="0"/>
            <a:ext cx="1066701" cy="962525"/>
          </a:xfrm>
          <a:prstGeom prst="rect">
            <a:avLst/>
          </a:prstGeom>
          <a:noFill/>
          <a:ln>
            <a:noFill/>
          </a:ln>
        </p:spPr>
      </p:pic>
      <p:sp>
        <p:nvSpPr>
          <p:cNvPr id="111" name="Google Shape;111;p2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12" name="Google Shape;112;p20"/>
          <p:cNvSpPr/>
          <p:nvPr>
            <p:ph idx="2" type="pic"/>
          </p:nvPr>
        </p:nvSpPr>
        <p:spPr>
          <a:xfrm>
            <a:off x="5296200" y="962525"/>
            <a:ext cx="3847800" cy="4181100"/>
          </a:xfrm>
          <a:prstGeom prst="rect">
            <a:avLst/>
          </a:prstGeom>
          <a:noFill/>
          <a:ln>
            <a:noFill/>
          </a:ln>
        </p:spPr>
      </p:sp>
      <p:sp>
        <p:nvSpPr>
          <p:cNvPr id="113" name="Google Shape;113;p20"/>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College?">
  <p:cSld name="TITLE_1_1_1_1">
    <p:spTree>
      <p:nvGrpSpPr>
        <p:cNvPr id="114" name="Shape 114"/>
        <p:cNvGrpSpPr/>
        <p:nvPr/>
      </p:nvGrpSpPr>
      <p:grpSpPr>
        <a:xfrm>
          <a:off x="0" y="0"/>
          <a:ext cx="0" cy="0"/>
          <a:chOff x="0" y="0"/>
          <a:chExt cx="0" cy="0"/>
        </a:xfrm>
      </p:grpSpPr>
      <p:sp>
        <p:nvSpPr>
          <p:cNvPr id="115" name="Google Shape;115;p21"/>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txBox="1"/>
          <p:nvPr>
            <p:ph type="ctrTitle"/>
          </p:nvPr>
        </p:nvSpPr>
        <p:spPr>
          <a:xfrm>
            <a:off x="3450850" y="178050"/>
            <a:ext cx="54834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None/>
              <a:defRPr b="1">
                <a:solidFill>
                  <a:schemeClr val="lt1"/>
                </a:solidFill>
              </a:defRPr>
            </a:lvl1pPr>
            <a:lvl2pPr lvl="1" rtl="0" algn="r">
              <a:spcBef>
                <a:spcPts val="0"/>
              </a:spcBef>
              <a:spcAft>
                <a:spcPts val="0"/>
              </a:spcAft>
              <a:buClr>
                <a:schemeClr val="lt1"/>
              </a:buClr>
              <a:buSzPts val="2800"/>
              <a:buNone/>
              <a:defRPr b="1">
                <a:solidFill>
                  <a:schemeClr val="lt1"/>
                </a:solidFill>
              </a:defRPr>
            </a:lvl2pPr>
            <a:lvl3pPr lvl="2" rtl="0" algn="r">
              <a:spcBef>
                <a:spcPts val="0"/>
              </a:spcBef>
              <a:spcAft>
                <a:spcPts val="0"/>
              </a:spcAft>
              <a:buClr>
                <a:schemeClr val="lt1"/>
              </a:buClr>
              <a:buSzPts val="2800"/>
              <a:buNone/>
              <a:defRPr b="1">
                <a:solidFill>
                  <a:schemeClr val="lt1"/>
                </a:solidFill>
              </a:defRPr>
            </a:lvl3pPr>
            <a:lvl4pPr lvl="3" rtl="0" algn="r">
              <a:spcBef>
                <a:spcPts val="0"/>
              </a:spcBef>
              <a:spcAft>
                <a:spcPts val="0"/>
              </a:spcAft>
              <a:buClr>
                <a:schemeClr val="lt1"/>
              </a:buClr>
              <a:buSzPts val="2800"/>
              <a:buNone/>
              <a:defRPr b="1">
                <a:solidFill>
                  <a:schemeClr val="lt1"/>
                </a:solidFill>
              </a:defRPr>
            </a:lvl4pPr>
            <a:lvl5pPr lvl="4" rtl="0" algn="r">
              <a:spcBef>
                <a:spcPts val="0"/>
              </a:spcBef>
              <a:spcAft>
                <a:spcPts val="0"/>
              </a:spcAft>
              <a:buClr>
                <a:schemeClr val="lt1"/>
              </a:buClr>
              <a:buSzPts val="2800"/>
              <a:buNone/>
              <a:defRPr b="1">
                <a:solidFill>
                  <a:schemeClr val="lt1"/>
                </a:solidFill>
              </a:defRPr>
            </a:lvl5pPr>
            <a:lvl6pPr lvl="5" rtl="0" algn="r">
              <a:spcBef>
                <a:spcPts val="0"/>
              </a:spcBef>
              <a:spcAft>
                <a:spcPts val="0"/>
              </a:spcAft>
              <a:buClr>
                <a:schemeClr val="lt1"/>
              </a:buClr>
              <a:buSzPts val="2800"/>
              <a:buNone/>
              <a:defRPr b="1">
                <a:solidFill>
                  <a:schemeClr val="lt1"/>
                </a:solidFill>
              </a:defRPr>
            </a:lvl6pPr>
            <a:lvl7pPr lvl="6" rtl="0" algn="r">
              <a:spcBef>
                <a:spcPts val="0"/>
              </a:spcBef>
              <a:spcAft>
                <a:spcPts val="0"/>
              </a:spcAft>
              <a:buClr>
                <a:schemeClr val="lt1"/>
              </a:buClr>
              <a:buSzPts val="2800"/>
              <a:buNone/>
              <a:defRPr b="1">
                <a:solidFill>
                  <a:schemeClr val="lt1"/>
                </a:solidFill>
              </a:defRPr>
            </a:lvl7pPr>
            <a:lvl8pPr lvl="7" rtl="0" algn="r">
              <a:spcBef>
                <a:spcPts val="0"/>
              </a:spcBef>
              <a:spcAft>
                <a:spcPts val="0"/>
              </a:spcAft>
              <a:buClr>
                <a:schemeClr val="lt1"/>
              </a:buClr>
              <a:buSzPts val="2800"/>
              <a:buNone/>
              <a:defRPr b="1">
                <a:solidFill>
                  <a:schemeClr val="lt1"/>
                </a:solidFill>
              </a:defRPr>
            </a:lvl8pPr>
            <a:lvl9pPr lvl="8" rtl="0" algn="r">
              <a:spcBef>
                <a:spcPts val="0"/>
              </a:spcBef>
              <a:spcAft>
                <a:spcPts val="0"/>
              </a:spcAft>
              <a:buClr>
                <a:schemeClr val="lt1"/>
              </a:buClr>
              <a:buSzPts val="2800"/>
              <a:buNone/>
              <a:defRPr b="1">
                <a:solidFill>
                  <a:schemeClr val="lt1"/>
                </a:solidFill>
              </a:defRPr>
            </a:lvl9pPr>
          </a:lstStyle>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8" name="Google Shape;118;p21"/>
          <p:cNvPicPr preferRelativeResize="0"/>
          <p:nvPr/>
        </p:nvPicPr>
        <p:blipFill>
          <a:blip r:embed="rId2">
            <a:alphaModFix/>
          </a:blip>
          <a:stretch>
            <a:fillRect/>
          </a:stretch>
        </p:blipFill>
        <p:spPr>
          <a:xfrm>
            <a:off x="0" y="0"/>
            <a:ext cx="1066701" cy="962525"/>
          </a:xfrm>
          <a:prstGeom prst="rect">
            <a:avLst/>
          </a:prstGeom>
          <a:noFill/>
          <a:ln>
            <a:noFill/>
          </a:ln>
        </p:spPr>
      </p:pic>
      <p:sp>
        <p:nvSpPr>
          <p:cNvPr id="119" name="Google Shape;119;p2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20" name="Google Shape;120;p21"/>
          <p:cNvSpPr/>
          <p:nvPr>
            <p:ph idx="2" type="pic"/>
          </p:nvPr>
        </p:nvSpPr>
        <p:spPr>
          <a:xfrm>
            <a:off x="0" y="962400"/>
            <a:ext cx="3847800" cy="4181100"/>
          </a:xfrm>
          <a:prstGeom prst="rect">
            <a:avLst/>
          </a:prstGeom>
          <a:noFill/>
          <a:ln>
            <a:noFill/>
          </a:ln>
        </p:spPr>
      </p:sp>
      <p:sp>
        <p:nvSpPr>
          <p:cNvPr id="121" name="Google Shape;121;p21"/>
          <p:cNvSpPr txBox="1"/>
          <p:nvPr>
            <p:ph idx="1" type="body"/>
          </p:nvPr>
        </p:nvSpPr>
        <p:spPr>
          <a:xfrm>
            <a:off x="418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made college hard?">
  <p:cSld name="TITLE_1_1_1_1_1">
    <p:spTree>
      <p:nvGrpSpPr>
        <p:cNvPr id="122" name="Shape 122"/>
        <p:cNvGrpSpPr/>
        <p:nvPr/>
      </p:nvGrpSpPr>
      <p:grpSpPr>
        <a:xfrm>
          <a:off x="0" y="0"/>
          <a:ext cx="0" cy="0"/>
          <a:chOff x="0" y="0"/>
          <a:chExt cx="0" cy="0"/>
        </a:xfrm>
      </p:grpSpPr>
      <p:sp>
        <p:nvSpPr>
          <p:cNvPr id="123" name="Google Shape;123;p22"/>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ph type="ctrTitle"/>
          </p:nvPr>
        </p:nvSpPr>
        <p:spPr>
          <a:xfrm>
            <a:off x="3505450" y="178050"/>
            <a:ext cx="55158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b="1"/>
            </a:lvl1pPr>
            <a:lvl2pPr lvl="1" rtl="0" algn="r">
              <a:spcBef>
                <a:spcPts val="0"/>
              </a:spcBef>
              <a:spcAft>
                <a:spcPts val="0"/>
              </a:spcAft>
              <a:buSzPts val="2800"/>
              <a:buNone/>
              <a:defRPr b="1"/>
            </a:lvl2pPr>
            <a:lvl3pPr lvl="2" rtl="0" algn="r">
              <a:spcBef>
                <a:spcPts val="0"/>
              </a:spcBef>
              <a:spcAft>
                <a:spcPts val="0"/>
              </a:spcAft>
              <a:buSzPts val="2800"/>
              <a:buNone/>
              <a:defRPr b="1"/>
            </a:lvl3pPr>
            <a:lvl4pPr lvl="3" rtl="0" algn="r">
              <a:spcBef>
                <a:spcPts val="0"/>
              </a:spcBef>
              <a:spcAft>
                <a:spcPts val="0"/>
              </a:spcAft>
              <a:buSzPts val="2800"/>
              <a:buNone/>
              <a:defRPr b="1"/>
            </a:lvl4pPr>
            <a:lvl5pPr lvl="4" rtl="0" algn="r">
              <a:spcBef>
                <a:spcPts val="0"/>
              </a:spcBef>
              <a:spcAft>
                <a:spcPts val="0"/>
              </a:spcAft>
              <a:buSzPts val="2800"/>
              <a:buNone/>
              <a:defRPr b="1"/>
            </a:lvl5pPr>
            <a:lvl6pPr lvl="5" rtl="0" algn="r">
              <a:spcBef>
                <a:spcPts val="0"/>
              </a:spcBef>
              <a:spcAft>
                <a:spcPts val="0"/>
              </a:spcAft>
              <a:buSzPts val="2800"/>
              <a:buNone/>
              <a:defRPr b="1"/>
            </a:lvl6pPr>
            <a:lvl7pPr lvl="6" rtl="0" algn="r">
              <a:spcBef>
                <a:spcPts val="0"/>
              </a:spcBef>
              <a:spcAft>
                <a:spcPts val="0"/>
              </a:spcAft>
              <a:buSzPts val="2800"/>
              <a:buNone/>
              <a:defRPr b="1"/>
            </a:lvl7pPr>
            <a:lvl8pPr lvl="7" rtl="0" algn="r">
              <a:spcBef>
                <a:spcPts val="0"/>
              </a:spcBef>
              <a:spcAft>
                <a:spcPts val="0"/>
              </a:spcAft>
              <a:buSzPts val="2800"/>
              <a:buNone/>
              <a:defRPr b="1"/>
            </a:lvl8pPr>
            <a:lvl9pPr lvl="8" rtl="0" algn="r">
              <a:spcBef>
                <a:spcPts val="0"/>
              </a:spcBef>
              <a:spcAft>
                <a:spcPts val="0"/>
              </a:spcAft>
              <a:buSzPts val="2800"/>
              <a:buNone/>
              <a:defRPr b="1"/>
            </a:lvl9pPr>
          </a:lstStyle>
          <a:p/>
        </p:txBody>
      </p:sp>
      <p:sp>
        <p:nvSpPr>
          <p:cNvPr id="125" name="Google Shape;12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6" name="Google Shape;126;p22"/>
          <p:cNvPicPr preferRelativeResize="0"/>
          <p:nvPr/>
        </p:nvPicPr>
        <p:blipFill>
          <a:blip r:embed="rId2">
            <a:alphaModFix/>
          </a:blip>
          <a:stretch>
            <a:fillRect/>
          </a:stretch>
        </p:blipFill>
        <p:spPr>
          <a:xfrm>
            <a:off x="0" y="0"/>
            <a:ext cx="1066701" cy="962525"/>
          </a:xfrm>
          <a:prstGeom prst="rect">
            <a:avLst/>
          </a:prstGeom>
          <a:noFill/>
          <a:ln>
            <a:noFill/>
          </a:ln>
        </p:spPr>
      </p:pic>
      <p:sp>
        <p:nvSpPr>
          <p:cNvPr id="127" name="Google Shape;127;p2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28" name="Google Shape;128;p22"/>
          <p:cNvSpPr/>
          <p:nvPr>
            <p:ph idx="2" type="pic"/>
          </p:nvPr>
        </p:nvSpPr>
        <p:spPr>
          <a:xfrm>
            <a:off x="5296200" y="962400"/>
            <a:ext cx="3847800" cy="2105400"/>
          </a:xfrm>
          <a:prstGeom prst="rect">
            <a:avLst/>
          </a:prstGeom>
          <a:noFill/>
          <a:ln>
            <a:noFill/>
          </a:ln>
        </p:spPr>
      </p:sp>
      <p:sp>
        <p:nvSpPr>
          <p:cNvPr id="129" name="Google Shape;129;p22"/>
          <p:cNvSpPr/>
          <p:nvPr>
            <p:ph idx="3" type="pic"/>
          </p:nvPr>
        </p:nvSpPr>
        <p:spPr>
          <a:xfrm>
            <a:off x="5296200" y="3067800"/>
            <a:ext cx="3847800" cy="2105400"/>
          </a:xfrm>
          <a:prstGeom prst="rect">
            <a:avLst/>
          </a:prstGeom>
          <a:noFill/>
          <a:ln>
            <a:noFill/>
          </a:ln>
        </p:spPr>
      </p:sp>
      <p:sp>
        <p:nvSpPr>
          <p:cNvPr id="130" name="Google Shape;130;p22"/>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Tools/Habits">
  <p:cSld name="TITLE_1_1_1_1_1_1">
    <p:spTree>
      <p:nvGrpSpPr>
        <p:cNvPr id="131" name="Shape 131"/>
        <p:cNvGrpSpPr/>
        <p:nvPr/>
      </p:nvGrpSpPr>
      <p:grpSpPr>
        <a:xfrm>
          <a:off x="0" y="0"/>
          <a:ext cx="0" cy="0"/>
          <a:chOff x="0" y="0"/>
          <a:chExt cx="0" cy="0"/>
        </a:xfrm>
      </p:grpSpPr>
      <p:sp>
        <p:nvSpPr>
          <p:cNvPr id="132" name="Google Shape;132;p23"/>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txBox="1"/>
          <p:nvPr>
            <p:ph type="ctrTitle"/>
          </p:nvPr>
        </p:nvSpPr>
        <p:spPr>
          <a:xfrm>
            <a:off x="3494525" y="178050"/>
            <a:ext cx="5439900" cy="6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Font typeface="Helvetica Neue"/>
              <a:buNone/>
              <a:defRPr>
                <a:latin typeface="Helvetica Neue"/>
                <a:ea typeface="Helvetica Neue"/>
                <a:cs typeface="Helvetica Neue"/>
                <a:sym typeface="Helvetica Neue"/>
              </a:defRPr>
            </a:lvl1pPr>
            <a:lvl2pPr lvl="1" rtl="0" algn="r">
              <a:spcBef>
                <a:spcPts val="0"/>
              </a:spcBef>
              <a:spcAft>
                <a:spcPts val="0"/>
              </a:spcAft>
              <a:buSzPts val="2800"/>
              <a:buFont typeface="Helvetica Neue"/>
              <a:buNone/>
              <a:defRPr>
                <a:latin typeface="Helvetica Neue"/>
                <a:ea typeface="Helvetica Neue"/>
                <a:cs typeface="Helvetica Neue"/>
                <a:sym typeface="Helvetica Neue"/>
              </a:defRPr>
            </a:lvl2pPr>
            <a:lvl3pPr lvl="2" rtl="0" algn="r">
              <a:spcBef>
                <a:spcPts val="0"/>
              </a:spcBef>
              <a:spcAft>
                <a:spcPts val="0"/>
              </a:spcAft>
              <a:buSzPts val="2800"/>
              <a:buFont typeface="Helvetica Neue"/>
              <a:buNone/>
              <a:defRPr>
                <a:latin typeface="Helvetica Neue"/>
                <a:ea typeface="Helvetica Neue"/>
                <a:cs typeface="Helvetica Neue"/>
                <a:sym typeface="Helvetica Neue"/>
              </a:defRPr>
            </a:lvl3pPr>
            <a:lvl4pPr lvl="3" rtl="0" algn="r">
              <a:spcBef>
                <a:spcPts val="0"/>
              </a:spcBef>
              <a:spcAft>
                <a:spcPts val="0"/>
              </a:spcAft>
              <a:buSzPts val="2800"/>
              <a:buFont typeface="Helvetica Neue"/>
              <a:buNone/>
              <a:defRPr>
                <a:latin typeface="Helvetica Neue"/>
                <a:ea typeface="Helvetica Neue"/>
                <a:cs typeface="Helvetica Neue"/>
                <a:sym typeface="Helvetica Neue"/>
              </a:defRPr>
            </a:lvl4pPr>
            <a:lvl5pPr lvl="4" rtl="0" algn="r">
              <a:spcBef>
                <a:spcPts val="0"/>
              </a:spcBef>
              <a:spcAft>
                <a:spcPts val="0"/>
              </a:spcAft>
              <a:buSzPts val="2800"/>
              <a:buFont typeface="Helvetica Neue"/>
              <a:buNone/>
              <a:defRPr>
                <a:latin typeface="Helvetica Neue"/>
                <a:ea typeface="Helvetica Neue"/>
                <a:cs typeface="Helvetica Neue"/>
                <a:sym typeface="Helvetica Neue"/>
              </a:defRPr>
            </a:lvl5pPr>
            <a:lvl6pPr lvl="5" rtl="0" algn="r">
              <a:spcBef>
                <a:spcPts val="0"/>
              </a:spcBef>
              <a:spcAft>
                <a:spcPts val="0"/>
              </a:spcAft>
              <a:buSzPts val="2800"/>
              <a:buFont typeface="Helvetica Neue"/>
              <a:buNone/>
              <a:defRPr>
                <a:latin typeface="Helvetica Neue"/>
                <a:ea typeface="Helvetica Neue"/>
                <a:cs typeface="Helvetica Neue"/>
                <a:sym typeface="Helvetica Neue"/>
              </a:defRPr>
            </a:lvl6pPr>
            <a:lvl7pPr lvl="6" rtl="0" algn="r">
              <a:spcBef>
                <a:spcPts val="0"/>
              </a:spcBef>
              <a:spcAft>
                <a:spcPts val="0"/>
              </a:spcAft>
              <a:buSzPts val="2800"/>
              <a:buFont typeface="Helvetica Neue"/>
              <a:buNone/>
              <a:defRPr>
                <a:latin typeface="Helvetica Neue"/>
                <a:ea typeface="Helvetica Neue"/>
                <a:cs typeface="Helvetica Neue"/>
                <a:sym typeface="Helvetica Neue"/>
              </a:defRPr>
            </a:lvl7pPr>
            <a:lvl8pPr lvl="7" rtl="0" algn="r">
              <a:spcBef>
                <a:spcPts val="0"/>
              </a:spcBef>
              <a:spcAft>
                <a:spcPts val="0"/>
              </a:spcAft>
              <a:buSzPts val="2800"/>
              <a:buFont typeface="Helvetica Neue"/>
              <a:buNone/>
              <a:defRPr>
                <a:latin typeface="Helvetica Neue"/>
                <a:ea typeface="Helvetica Neue"/>
                <a:cs typeface="Helvetica Neue"/>
                <a:sym typeface="Helvetica Neue"/>
              </a:defRPr>
            </a:lvl8pPr>
            <a:lvl9pPr lvl="8" rtl="0" algn="r">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134" name="Google Shape;13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5" name="Google Shape;135;p23"/>
          <p:cNvPicPr preferRelativeResize="0"/>
          <p:nvPr/>
        </p:nvPicPr>
        <p:blipFill>
          <a:blip r:embed="rId2">
            <a:alphaModFix/>
          </a:blip>
          <a:stretch>
            <a:fillRect/>
          </a:stretch>
        </p:blipFill>
        <p:spPr>
          <a:xfrm>
            <a:off x="0" y="0"/>
            <a:ext cx="1066701" cy="962525"/>
          </a:xfrm>
          <a:prstGeom prst="rect">
            <a:avLst/>
          </a:prstGeom>
          <a:noFill/>
          <a:ln>
            <a:noFill/>
          </a:ln>
        </p:spPr>
      </p:pic>
      <p:sp>
        <p:nvSpPr>
          <p:cNvPr id="136" name="Google Shape;136;p2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37" name="Google Shape;137;p23"/>
          <p:cNvSpPr/>
          <p:nvPr>
            <p:ph idx="2" type="pic"/>
          </p:nvPr>
        </p:nvSpPr>
        <p:spPr>
          <a:xfrm>
            <a:off x="7219125" y="962400"/>
            <a:ext cx="1924800" cy="2105400"/>
          </a:xfrm>
          <a:prstGeom prst="rect">
            <a:avLst/>
          </a:prstGeom>
          <a:noFill/>
          <a:ln>
            <a:noFill/>
          </a:ln>
        </p:spPr>
      </p:sp>
      <p:sp>
        <p:nvSpPr>
          <p:cNvPr id="138" name="Google Shape;138;p23"/>
          <p:cNvSpPr/>
          <p:nvPr>
            <p:ph idx="3" type="pic"/>
          </p:nvPr>
        </p:nvSpPr>
        <p:spPr>
          <a:xfrm>
            <a:off x="7219200" y="3067800"/>
            <a:ext cx="1924800" cy="2105400"/>
          </a:xfrm>
          <a:prstGeom prst="rect">
            <a:avLst/>
          </a:prstGeom>
          <a:noFill/>
          <a:ln>
            <a:noFill/>
          </a:ln>
        </p:spPr>
      </p:sp>
      <p:sp>
        <p:nvSpPr>
          <p:cNvPr id="139" name="Google Shape;139;p23"/>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amp; graphic V1">
  <p:cSld name="TITLE_1_1_1_1_1_1_1">
    <p:spTree>
      <p:nvGrpSpPr>
        <p:cNvPr id="140" name="Shape 140"/>
        <p:cNvGrpSpPr/>
        <p:nvPr/>
      </p:nvGrpSpPr>
      <p:grpSpPr>
        <a:xfrm>
          <a:off x="0" y="0"/>
          <a:ext cx="0" cy="0"/>
          <a:chOff x="0" y="0"/>
          <a:chExt cx="0" cy="0"/>
        </a:xfrm>
      </p:grpSpPr>
      <p:sp>
        <p:nvSpPr>
          <p:cNvPr id="141" name="Google Shape;141;p24"/>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txBox="1"/>
          <p:nvPr>
            <p:ph type="ctrTitle"/>
          </p:nvPr>
        </p:nvSpPr>
        <p:spPr>
          <a:xfrm>
            <a:off x="3527275" y="178050"/>
            <a:ext cx="5407200" cy="606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1pPr>
            <a:lvl2pPr lvl="1"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2pPr>
            <a:lvl3pPr lvl="2"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3pPr>
            <a:lvl4pPr lvl="3"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4pPr>
            <a:lvl5pPr lvl="4"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5pPr>
            <a:lvl6pPr lvl="5"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6pPr>
            <a:lvl7pPr lvl="6"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7pPr>
            <a:lvl8pPr lvl="7"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8pPr>
            <a:lvl9pPr lvl="8" rtl="0" algn="r">
              <a:spcBef>
                <a:spcPts val="0"/>
              </a:spcBef>
              <a:spcAft>
                <a:spcPts val="0"/>
              </a:spcAft>
              <a:buClr>
                <a:schemeClr val="lt1"/>
              </a:buClr>
              <a:buSzPts val="2800"/>
              <a:buFont typeface="Helvetica Neue"/>
              <a:buNone/>
              <a:defRPr>
                <a:solidFill>
                  <a:schemeClr val="lt1"/>
                </a:solidFill>
                <a:latin typeface="Helvetica Neue"/>
                <a:ea typeface="Helvetica Neue"/>
                <a:cs typeface="Helvetica Neue"/>
                <a:sym typeface="Helvetica Neue"/>
              </a:defRPr>
            </a:lvl9pPr>
          </a:lstStyle>
          <a:p/>
        </p:txBody>
      </p:sp>
      <p:sp>
        <p:nvSpPr>
          <p:cNvPr id="143" name="Google Shape;14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4" name="Google Shape;144;p24"/>
          <p:cNvPicPr preferRelativeResize="0"/>
          <p:nvPr/>
        </p:nvPicPr>
        <p:blipFill>
          <a:blip r:embed="rId2">
            <a:alphaModFix/>
          </a:blip>
          <a:stretch>
            <a:fillRect/>
          </a:stretch>
        </p:blipFill>
        <p:spPr>
          <a:xfrm>
            <a:off x="0" y="0"/>
            <a:ext cx="1066701" cy="962525"/>
          </a:xfrm>
          <a:prstGeom prst="rect">
            <a:avLst/>
          </a:prstGeom>
          <a:noFill/>
          <a:ln>
            <a:noFill/>
          </a:ln>
        </p:spPr>
      </p:pic>
      <p:sp>
        <p:nvSpPr>
          <p:cNvPr id="145" name="Google Shape;145;p2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46" name="Google Shape;146;p24"/>
          <p:cNvSpPr/>
          <p:nvPr>
            <p:ph idx="2" type="pic"/>
          </p:nvPr>
        </p:nvSpPr>
        <p:spPr>
          <a:xfrm>
            <a:off x="5305500" y="962400"/>
            <a:ext cx="3838500" cy="2105400"/>
          </a:xfrm>
          <a:prstGeom prst="rect">
            <a:avLst/>
          </a:prstGeom>
          <a:noFill/>
          <a:ln>
            <a:noFill/>
          </a:ln>
        </p:spPr>
      </p:sp>
      <p:sp>
        <p:nvSpPr>
          <p:cNvPr id="147" name="Google Shape;147;p24"/>
          <p:cNvSpPr/>
          <p:nvPr>
            <p:ph idx="3" type="pic"/>
          </p:nvPr>
        </p:nvSpPr>
        <p:spPr>
          <a:xfrm>
            <a:off x="5305500" y="3067800"/>
            <a:ext cx="3838500" cy="2105400"/>
          </a:xfrm>
          <a:prstGeom prst="rect">
            <a:avLst/>
          </a:prstGeom>
          <a:noFill/>
          <a:ln>
            <a:noFill/>
          </a:ln>
        </p:spPr>
      </p:sp>
      <p:sp>
        <p:nvSpPr>
          <p:cNvPr id="148" name="Google Shape;148;p24"/>
          <p:cNvSpPr txBox="1"/>
          <p:nvPr>
            <p:ph idx="1" type="subTitle"/>
          </p:nvPr>
        </p:nvSpPr>
        <p:spPr>
          <a:xfrm>
            <a:off x="283500" y="1154250"/>
            <a:ext cx="3796800" cy="51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Font typeface="Helvetica Neue"/>
              <a:buNone/>
              <a:defRPr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1400"/>
              <a:buFont typeface="Helvetica Neue"/>
              <a:buNone/>
              <a:defRPr b="1">
                <a:solidFill>
                  <a:schemeClr val="dk1"/>
                </a:solidFill>
                <a:latin typeface="Helvetica Neue"/>
                <a:ea typeface="Helvetica Neue"/>
                <a:cs typeface="Helvetica Neue"/>
                <a:sym typeface="Helvetica Neue"/>
              </a:defRPr>
            </a:lvl9pPr>
          </a:lstStyle>
          <a:p/>
        </p:txBody>
      </p:sp>
      <p:sp>
        <p:nvSpPr>
          <p:cNvPr id="149" name="Google Shape;149;p24"/>
          <p:cNvSpPr txBox="1"/>
          <p:nvPr>
            <p:ph idx="4" type="body"/>
          </p:nvPr>
        </p:nvSpPr>
        <p:spPr>
          <a:xfrm>
            <a:off x="283500" y="1670550"/>
            <a:ext cx="41412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Slide">
  <p:cSld name="TITLE_1_1_1_1_1_1_1_1">
    <p:spTree>
      <p:nvGrpSpPr>
        <p:cNvPr id="150" name="Shape 150"/>
        <p:cNvGrpSpPr/>
        <p:nvPr/>
      </p:nvGrpSpPr>
      <p:grpSpPr>
        <a:xfrm>
          <a:off x="0" y="0"/>
          <a:ext cx="0" cy="0"/>
          <a:chOff x="0" y="0"/>
          <a:chExt cx="0" cy="0"/>
        </a:xfrm>
      </p:grpSpPr>
      <p:sp>
        <p:nvSpPr>
          <p:cNvPr id="151" name="Google Shape;151;p25"/>
          <p:cNvSpPr/>
          <p:nvPr/>
        </p:nvSpPr>
        <p:spPr>
          <a:xfrm>
            <a:off x="0" y="0"/>
            <a:ext cx="5032200" cy="51435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ph type="ctrTitle"/>
          </p:nvPr>
        </p:nvSpPr>
        <p:spPr>
          <a:xfrm>
            <a:off x="373875" y="1428150"/>
            <a:ext cx="3605400" cy="228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1pPr>
            <a:lvl2pPr lvl="1"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2pPr>
            <a:lvl3pPr lvl="2"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3pPr>
            <a:lvl4pPr lvl="3"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4pPr>
            <a:lvl5pPr lvl="4"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5pPr>
            <a:lvl6pPr lvl="5"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6pPr>
            <a:lvl7pPr lvl="6"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7pPr>
            <a:lvl8pPr lvl="7"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8pPr>
            <a:lvl9pPr lvl="8" rtl="0">
              <a:spcBef>
                <a:spcPts val="0"/>
              </a:spcBef>
              <a:spcAft>
                <a:spcPts val="0"/>
              </a:spcAft>
              <a:buClr>
                <a:schemeClr val="lt1"/>
              </a:buClr>
              <a:buSzPts val="4800"/>
              <a:buFont typeface="Helvetica Neue"/>
              <a:buNone/>
              <a:defRPr sz="4800">
                <a:solidFill>
                  <a:schemeClr val="lt1"/>
                </a:solidFill>
                <a:latin typeface="Helvetica Neue"/>
                <a:ea typeface="Helvetica Neue"/>
                <a:cs typeface="Helvetica Neue"/>
                <a:sym typeface="Helvetica Neue"/>
              </a:defRPr>
            </a:lvl9pPr>
          </a:lstStyle>
          <a:p/>
        </p:txBody>
      </p:sp>
      <p:sp>
        <p:nvSpPr>
          <p:cNvPr id="153" name="Google Shape;15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25"/>
          <p:cNvPicPr preferRelativeResize="0"/>
          <p:nvPr/>
        </p:nvPicPr>
        <p:blipFill>
          <a:blip r:embed="rId2">
            <a:alphaModFix/>
          </a:blip>
          <a:stretch>
            <a:fillRect/>
          </a:stretch>
        </p:blipFill>
        <p:spPr>
          <a:xfrm>
            <a:off x="0" y="0"/>
            <a:ext cx="1066701" cy="962525"/>
          </a:xfrm>
          <a:prstGeom prst="rect">
            <a:avLst/>
          </a:prstGeom>
          <a:noFill/>
          <a:ln>
            <a:noFill/>
          </a:ln>
        </p:spPr>
      </p:pic>
      <p:sp>
        <p:nvSpPr>
          <p:cNvPr id="155" name="Google Shape;155;p2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56" name="Google Shape;156;p25"/>
          <p:cNvSpPr/>
          <p:nvPr>
            <p:ph idx="2" type="pic"/>
          </p:nvPr>
        </p:nvSpPr>
        <p:spPr>
          <a:xfrm>
            <a:off x="5032200" y="0"/>
            <a:ext cx="4112100" cy="51435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ing/Student Response">
  <p:cSld name="TITLE_1_1_1_1_1_1_1_1_1">
    <p:spTree>
      <p:nvGrpSpPr>
        <p:cNvPr id="157" name="Shape 157"/>
        <p:cNvGrpSpPr/>
        <p:nvPr/>
      </p:nvGrpSpPr>
      <p:grpSpPr>
        <a:xfrm>
          <a:off x="0" y="0"/>
          <a:ext cx="0" cy="0"/>
          <a:chOff x="0" y="0"/>
          <a:chExt cx="0" cy="0"/>
        </a:xfrm>
      </p:grpSpPr>
      <p:sp>
        <p:nvSpPr>
          <p:cNvPr id="158" name="Google Shape;158;p26"/>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0" name="Google Shape;160;p26"/>
          <p:cNvPicPr preferRelativeResize="0"/>
          <p:nvPr/>
        </p:nvPicPr>
        <p:blipFill>
          <a:blip r:embed="rId2">
            <a:alphaModFix/>
          </a:blip>
          <a:stretch>
            <a:fillRect/>
          </a:stretch>
        </p:blipFill>
        <p:spPr>
          <a:xfrm>
            <a:off x="0" y="0"/>
            <a:ext cx="1066701" cy="962525"/>
          </a:xfrm>
          <a:prstGeom prst="rect">
            <a:avLst/>
          </a:prstGeom>
          <a:noFill/>
          <a:ln>
            <a:noFill/>
          </a:ln>
        </p:spPr>
      </p:pic>
      <p:sp>
        <p:nvSpPr>
          <p:cNvPr id="161" name="Google Shape;161;p2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62" name="Google Shape;162;p26"/>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63" name="Google Shape;163;p26"/>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Font typeface="Helvetica Neue Light"/>
              <a:buChar char="●"/>
              <a:defRPr>
                <a:solidFill>
                  <a:schemeClr val="dk1"/>
                </a:solidFill>
                <a:latin typeface="Helvetica Neue Light"/>
                <a:ea typeface="Helvetica Neue Light"/>
                <a:cs typeface="Helvetica Neue Light"/>
                <a:sym typeface="Helvetica Neue Light"/>
              </a:defRPr>
            </a:lvl1pPr>
            <a:lvl2pPr indent="-317500" lvl="1" marL="914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164" name="Google Shape;164;p26"/>
          <p:cNvSpPr/>
          <p:nvPr>
            <p:ph idx="2" type="pic"/>
          </p:nvPr>
        </p:nvSpPr>
        <p:spPr>
          <a:xfrm>
            <a:off x="5802600" y="962525"/>
            <a:ext cx="3341400" cy="41715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hoot Recap">
  <p:cSld name="TITLE_1_1_1_1_1_1_1_1_1_1">
    <p:spTree>
      <p:nvGrpSpPr>
        <p:cNvPr id="165" name="Shape 165"/>
        <p:cNvGrpSpPr/>
        <p:nvPr/>
      </p:nvGrpSpPr>
      <p:grpSpPr>
        <a:xfrm>
          <a:off x="0" y="0"/>
          <a:ext cx="0" cy="0"/>
          <a:chOff x="0" y="0"/>
          <a:chExt cx="0" cy="0"/>
        </a:xfrm>
      </p:grpSpPr>
      <p:sp>
        <p:nvSpPr>
          <p:cNvPr id="166" name="Google Shape;166;p27"/>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8" name="Google Shape;168;p27"/>
          <p:cNvPicPr preferRelativeResize="0"/>
          <p:nvPr/>
        </p:nvPicPr>
        <p:blipFill>
          <a:blip r:embed="rId2">
            <a:alphaModFix/>
          </a:blip>
          <a:stretch>
            <a:fillRect/>
          </a:stretch>
        </p:blipFill>
        <p:spPr>
          <a:xfrm>
            <a:off x="0" y="0"/>
            <a:ext cx="1066701" cy="962525"/>
          </a:xfrm>
          <a:prstGeom prst="rect">
            <a:avLst/>
          </a:prstGeom>
          <a:noFill/>
          <a:ln>
            <a:noFill/>
          </a:ln>
        </p:spPr>
      </p:pic>
      <p:sp>
        <p:nvSpPr>
          <p:cNvPr id="169" name="Google Shape;169;p2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70" name="Google Shape;170;p27"/>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171" name="Google Shape;171;p27"/>
          <p:cNvPicPr preferRelativeResize="0"/>
          <p:nvPr/>
        </p:nvPicPr>
        <p:blipFill>
          <a:blip r:embed="rId3">
            <a:alphaModFix/>
          </a:blip>
          <a:stretch>
            <a:fillRect/>
          </a:stretch>
        </p:blipFill>
        <p:spPr>
          <a:xfrm>
            <a:off x="5793000" y="2060338"/>
            <a:ext cx="2217600" cy="2217600"/>
          </a:xfrm>
          <a:prstGeom prst="rect">
            <a:avLst/>
          </a:prstGeom>
          <a:noFill/>
          <a:ln>
            <a:noFill/>
          </a:ln>
        </p:spPr>
      </p:pic>
      <p:pic>
        <p:nvPicPr>
          <p:cNvPr id="172" name="Google Shape;172;p27"/>
          <p:cNvPicPr preferRelativeResize="0"/>
          <p:nvPr/>
        </p:nvPicPr>
        <p:blipFill>
          <a:blip r:embed="rId4">
            <a:alphaModFix/>
          </a:blip>
          <a:stretch>
            <a:fillRect/>
          </a:stretch>
        </p:blipFill>
        <p:spPr>
          <a:xfrm>
            <a:off x="898275" y="1962040"/>
            <a:ext cx="4184475" cy="2414175"/>
          </a:xfrm>
          <a:prstGeom prst="rect">
            <a:avLst/>
          </a:prstGeom>
          <a:noFill/>
          <a:ln>
            <a:noFill/>
          </a:ln>
        </p:spPr>
      </p:pic>
      <p:sp>
        <p:nvSpPr>
          <p:cNvPr id="173" name="Google Shape;173;p27"/>
          <p:cNvSpPr txBox="1"/>
          <p:nvPr>
            <p:ph idx="1" type="subTitle"/>
          </p:nvPr>
        </p:nvSpPr>
        <p:spPr>
          <a:xfrm>
            <a:off x="1249013" y="1265625"/>
            <a:ext cx="34830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eopardy">
  <p:cSld name="TITLE_1_1_1_1_1_1_1_1_1_1_1">
    <p:spTree>
      <p:nvGrpSpPr>
        <p:cNvPr id="174" name="Shape 174"/>
        <p:cNvGrpSpPr/>
        <p:nvPr/>
      </p:nvGrpSpPr>
      <p:grpSpPr>
        <a:xfrm>
          <a:off x="0" y="0"/>
          <a:ext cx="0" cy="0"/>
          <a:chOff x="0" y="0"/>
          <a:chExt cx="0" cy="0"/>
        </a:xfrm>
      </p:grpSpPr>
      <p:sp>
        <p:nvSpPr>
          <p:cNvPr id="175" name="Google Shape;175;p28"/>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7" name="Google Shape;177;p28"/>
          <p:cNvPicPr preferRelativeResize="0"/>
          <p:nvPr/>
        </p:nvPicPr>
        <p:blipFill>
          <a:blip r:embed="rId2">
            <a:alphaModFix/>
          </a:blip>
          <a:stretch>
            <a:fillRect/>
          </a:stretch>
        </p:blipFill>
        <p:spPr>
          <a:xfrm>
            <a:off x="0" y="0"/>
            <a:ext cx="1066701" cy="962525"/>
          </a:xfrm>
          <a:prstGeom prst="rect">
            <a:avLst/>
          </a:prstGeom>
          <a:noFill/>
          <a:ln>
            <a:noFill/>
          </a:ln>
        </p:spPr>
      </p:pic>
      <p:sp>
        <p:nvSpPr>
          <p:cNvPr id="178" name="Google Shape;178;p2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79" name="Google Shape;179;p28"/>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80" name="Google Shape;180;p28"/>
          <p:cNvSpPr/>
          <p:nvPr>
            <p:ph idx="2" type="pic"/>
          </p:nvPr>
        </p:nvSpPr>
        <p:spPr>
          <a:xfrm>
            <a:off x="2055300" y="1863000"/>
            <a:ext cx="5033400" cy="1842900"/>
          </a:xfrm>
          <a:prstGeom prst="rect">
            <a:avLst/>
          </a:prstGeom>
          <a:noFill/>
          <a:ln>
            <a:noFill/>
          </a:ln>
        </p:spPr>
      </p:sp>
      <p:sp>
        <p:nvSpPr>
          <p:cNvPr id="181" name="Google Shape;181;p28"/>
          <p:cNvSpPr txBox="1"/>
          <p:nvPr>
            <p:ph idx="1" type="subTitle"/>
          </p:nvPr>
        </p:nvSpPr>
        <p:spPr>
          <a:xfrm>
            <a:off x="2855850" y="4035325"/>
            <a:ext cx="34323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mily Fued">
  <p:cSld name="TITLE_1_1_1_1_1_1_1_1_1_1_1_1">
    <p:spTree>
      <p:nvGrpSpPr>
        <p:cNvPr id="182" name="Shape 182"/>
        <p:cNvGrpSpPr/>
        <p:nvPr/>
      </p:nvGrpSpPr>
      <p:grpSpPr>
        <a:xfrm>
          <a:off x="0" y="0"/>
          <a:ext cx="0" cy="0"/>
          <a:chOff x="0" y="0"/>
          <a:chExt cx="0" cy="0"/>
        </a:xfrm>
      </p:grpSpPr>
      <p:sp>
        <p:nvSpPr>
          <p:cNvPr id="183" name="Google Shape;183;p29"/>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5" name="Google Shape;185;p29"/>
          <p:cNvPicPr preferRelativeResize="0"/>
          <p:nvPr/>
        </p:nvPicPr>
        <p:blipFill>
          <a:blip r:embed="rId2">
            <a:alphaModFix/>
          </a:blip>
          <a:stretch>
            <a:fillRect/>
          </a:stretch>
        </p:blipFill>
        <p:spPr>
          <a:xfrm>
            <a:off x="0" y="0"/>
            <a:ext cx="1066701" cy="962525"/>
          </a:xfrm>
          <a:prstGeom prst="rect">
            <a:avLst/>
          </a:prstGeom>
          <a:noFill/>
          <a:ln>
            <a:noFill/>
          </a:ln>
        </p:spPr>
      </p:pic>
      <p:sp>
        <p:nvSpPr>
          <p:cNvPr id="186" name="Google Shape;186;p2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87" name="Google Shape;187;p29"/>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88" name="Google Shape;188;p29"/>
          <p:cNvSpPr/>
          <p:nvPr>
            <p:ph idx="2" type="pic"/>
          </p:nvPr>
        </p:nvSpPr>
        <p:spPr>
          <a:xfrm>
            <a:off x="2055300" y="1863000"/>
            <a:ext cx="5033400" cy="1842900"/>
          </a:xfrm>
          <a:prstGeom prst="rect">
            <a:avLst/>
          </a:prstGeom>
          <a:noFill/>
          <a:ln>
            <a:noFill/>
          </a:ln>
        </p:spPr>
      </p:sp>
      <p:sp>
        <p:nvSpPr>
          <p:cNvPr id="189" name="Google Shape;189;p29"/>
          <p:cNvSpPr txBox="1"/>
          <p:nvPr>
            <p:ph idx="1" type="subTitle"/>
          </p:nvPr>
        </p:nvSpPr>
        <p:spPr>
          <a:xfrm>
            <a:off x="2855850" y="4035325"/>
            <a:ext cx="3432300" cy="62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Intro">
  <p:cSld name="TITLE_1_1_1_1_1_1_1_1_1_1_1_1_1">
    <p:spTree>
      <p:nvGrpSpPr>
        <p:cNvPr id="190" name="Shape 190"/>
        <p:cNvGrpSpPr/>
        <p:nvPr/>
      </p:nvGrpSpPr>
      <p:grpSpPr>
        <a:xfrm>
          <a:off x="0" y="0"/>
          <a:ext cx="0" cy="0"/>
          <a:chOff x="0" y="0"/>
          <a:chExt cx="0" cy="0"/>
        </a:xfrm>
      </p:grpSpPr>
      <p:sp>
        <p:nvSpPr>
          <p:cNvPr id="191" name="Google Shape;191;p30"/>
          <p:cNvSpPr/>
          <p:nvPr/>
        </p:nvSpPr>
        <p:spPr>
          <a:xfrm>
            <a:off x="0" y="0"/>
            <a:ext cx="5032200" cy="51435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3" name="Google Shape;193;p30"/>
          <p:cNvPicPr preferRelativeResize="0"/>
          <p:nvPr/>
        </p:nvPicPr>
        <p:blipFill>
          <a:blip r:embed="rId2">
            <a:alphaModFix/>
          </a:blip>
          <a:stretch>
            <a:fillRect/>
          </a:stretch>
        </p:blipFill>
        <p:spPr>
          <a:xfrm>
            <a:off x="0" y="0"/>
            <a:ext cx="1066701" cy="962525"/>
          </a:xfrm>
          <a:prstGeom prst="rect">
            <a:avLst/>
          </a:prstGeom>
          <a:noFill/>
          <a:ln>
            <a:noFill/>
          </a:ln>
        </p:spPr>
      </p:pic>
      <p:sp>
        <p:nvSpPr>
          <p:cNvPr id="194" name="Google Shape;194;p3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195" name="Google Shape;195;p30"/>
          <p:cNvSpPr txBox="1"/>
          <p:nvPr>
            <p:ph type="title"/>
          </p:nvPr>
        </p:nvSpPr>
        <p:spPr>
          <a:xfrm>
            <a:off x="354375" y="1326300"/>
            <a:ext cx="3867900" cy="249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196" name="Google Shape;196;p30"/>
          <p:cNvSpPr/>
          <p:nvPr>
            <p:ph idx="2" type="pic"/>
          </p:nvPr>
        </p:nvSpPr>
        <p:spPr>
          <a:xfrm>
            <a:off x="5032125" y="2521125"/>
            <a:ext cx="4112100" cy="26223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is Tech Concept High Level Descrip">
  <p:cSld name="TITLE_1_1_1_1_1_1_1_1_1_1_1_1_1_1">
    <p:spTree>
      <p:nvGrpSpPr>
        <p:cNvPr id="197" name="Shape 197"/>
        <p:cNvGrpSpPr/>
        <p:nvPr/>
      </p:nvGrpSpPr>
      <p:grpSpPr>
        <a:xfrm>
          <a:off x="0" y="0"/>
          <a:ext cx="0" cy="0"/>
          <a:chOff x="0" y="0"/>
          <a:chExt cx="0" cy="0"/>
        </a:xfrm>
      </p:grpSpPr>
      <p:sp>
        <p:nvSpPr>
          <p:cNvPr id="198" name="Google Shape;198;p31"/>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0" name="Google Shape;200;p31"/>
          <p:cNvPicPr preferRelativeResize="0"/>
          <p:nvPr/>
        </p:nvPicPr>
        <p:blipFill>
          <a:blip r:embed="rId2">
            <a:alphaModFix/>
          </a:blip>
          <a:stretch>
            <a:fillRect/>
          </a:stretch>
        </p:blipFill>
        <p:spPr>
          <a:xfrm>
            <a:off x="0" y="0"/>
            <a:ext cx="1066701" cy="962525"/>
          </a:xfrm>
          <a:prstGeom prst="rect">
            <a:avLst/>
          </a:prstGeom>
          <a:noFill/>
          <a:ln>
            <a:noFill/>
          </a:ln>
        </p:spPr>
      </p:pic>
      <p:sp>
        <p:nvSpPr>
          <p:cNvPr id="201" name="Google Shape;201;p3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02" name="Google Shape;202;p31"/>
          <p:cNvSpPr txBox="1"/>
          <p:nvPr>
            <p:ph type="title"/>
          </p:nvPr>
        </p:nvSpPr>
        <p:spPr>
          <a:xfrm>
            <a:off x="3516375" y="207750"/>
            <a:ext cx="54339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03" name="Google Shape;203;p31"/>
          <p:cNvSpPr txBox="1"/>
          <p:nvPr>
            <p:ph idx="1" type="body"/>
          </p:nvPr>
        </p:nvSpPr>
        <p:spPr>
          <a:xfrm>
            <a:off x="384750" y="1184625"/>
            <a:ext cx="3756300" cy="3645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4" name="Google Shape;204;p31"/>
          <p:cNvSpPr/>
          <p:nvPr>
            <p:ph idx="2" type="pic"/>
          </p:nvPr>
        </p:nvSpPr>
        <p:spPr>
          <a:xfrm>
            <a:off x="6874875" y="961875"/>
            <a:ext cx="2269200" cy="2131200"/>
          </a:xfrm>
          <a:prstGeom prst="rect">
            <a:avLst/>
          </a:prstGeom>
          <a:noFill/>
          <a:ln>
            <a:noFill/>
          </a:ln>
        </p:spPr>
      </p:sp>
      <p:sp>
        <p:nvSpPr>
          <p:cNvPr id="205" name="Google Shape;205;p31"/>
          <p:cNvSpPr/>
          <p:nvPr>
            <p:ph idx="3" type="pic"/>
          </p:nvPr>
        </p:nvSpPr>
        <p:spPr>
          <a:xfrm>
            <a:off x="6874875" y="3093000"/>
            <a:ext cx="2269200" cy="2050500"/>
          </a:xfrm>
          <a:prstGeom prst="rect">
            <a:avLst/>
          </a:prstGeom>
          <a:noFill/>
          <a:ln>
            <a:noFill/>
          </a:ln>
        </p:spPr>
      </p:sp>
      <p:sp>
        <p:nvSpPr>
          <p:cNvPr id="206" name="Google Shape;206;p31"/>
          <p:cNvSpPr/>
          <p:nvPr>
            <p:ph idx="4" type="pic"/>
          </p:nvPr>
        </p:nvSpPr>
        <p:spPr>
          <a:xfrm>
            <a:off x="4232250" y="961875"/>
            <a:ext cx="2642700" cy="41817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YouTube Vid">
  <p:cSld name="TITLE_1_1_1_1_1_1_1_1_1_1_1_1_1_1_1">
    <p:spTree>
      <p:nvGrpSpPr>
        <p:cNvPr id="207" name="Shape 207"/>
        <p:cNvGrpSpPr/>
        <p:nvPr/>
      </p:nvGrpSpPr>
      <p:grpSpPr>
        <a:xfrm>
          <a:off x="0" y="0"/>
          <a:ext cx="0" cy="0"/>
          <a:chOff x="0" y="0"/>
          <a:chExt cx="0" cy="0"/>
        </a:xfrm>
      </p:grpSpPr>
      <p:sp>
        <p:nvSpPr>
          <p:cNvPr id="208" name="Google Shape;208;p32"/>
          <p:cNvSpPr/>
          <p:nvPr/>
        </p:nvSpPr>
        <p:spPr>
          <a:xfrm>
            <a:off x="0"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0" name="Google Shape;210;p32"/>
          <p:cNvPicPr preferRelativeResize="0"/>
          <p:nvPr/>
        </p:nvPicPr>
        <p:blipFill>
          <a:blip r:embed="rId2">
            <a:alphaModFix/>
          </a:blip>
          <a:stretch>
            <a:fillRect/>
          </a:stretch>
        </p:blipFill>
        <p:spPr>
          <a:xfrm>
            <a:off x="0" y="0"/>
            <a:ext cx="1066701" cy="962525"/>
          </a:xfrm>
          <a:prstGeom prst="rect">
            <a:avLst/>
          </a:prstGeom>
          <a:noFill/>
          <a:ln>
            <a:noFill/>
          </a:ln>
        </p:spPr>
      </p:pic>
      <p:sp>
        <p:nvSpPr>
          <p:cNvPr id="211" name="Google Shape;211;p3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12" name="Google Shape;212;p32"/>
          <p:cNvSpPr txBox="1"/>
          <p:nvPr>
            <p:ph type="title"/>
          </p:nvPr>
        </p:nvSpPr>
        <p:spPr>
          <a:xfrm>
            <a:off x="3570975" y="207750"/>
            <a:ext cx="53796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13" name="Google Shape;213;p32"/>
          <p:cNvSpPr/>
          <p:nvPr>
            <p:ph idx="2" type="pic"/>
          </p:nvPr>
        </p:nvSpPr>
        <p:spPr>
          <a:xfrm>
            <a:off x="0" y="961875"/>
            <a:ext cx="5143500" cy="4181700"/>
          </a:xfrm>
          <a:prstGeom prst="rect">
            <a:avLst/>
          </a:prstGeom>
          <a:noFill/>
          <a:ln>
            <a:noFill/>
          </a:ln>
        </p:spPr>
      </p:sp>
      <p:sp>
        <p:nvSpPr>
          <p:cNvPr id="214" name="Google Shape;214;p32"/>
          <p:cNvSpPr txBox="1"/>
          <p:nvPr>
            <p:ph idx="1" type="subTitle"/>
          </p:nvPr>
        </p:nvSpPr>
        <p:spPr>
          <a:xfrm>
            <a:off x="5143425" y="2531250"/>
            <a:ext cx="3807000" cy="47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Step by Step">
  <p:cSld name="TITLE_1_1_1_1_1_1_1_1_1_1_1_1_1_1_1_1">
    <p:spTree>
      <p:nvGrpSpPr>
        <p:cNvPr id="215" name="Shape 215"/>
        <p:cNvGrpSpPr/>
        <p:nvPr/>
      </p:nvGrpSpPr>
      <p:grpSpPr>
        <a:xfrm>
          <a:off x="0" y="0"/>
          <a:ext cx="0" cy="0"/>
          <a:chOff x="0" y="0"/>
          <a:chExt cx="0" cy="0"/>
        </a:xfrm>
      </p:grpSpPr>
      <p:sp>
        <p:nvSpPr>
          <p:cNvPr id="216" name="Google Shape;216;p33"/>
          <p:cNvSpPr/>
          <p:nvPr/>
        </p:nvSpPr>
        <p:spPr>
          <a:xfrm>
            <a:off x="0" y="0"/>
            <a:ext cx="9144000" cy="9624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8" name="Google Shape;218;p33"/>
          <p:cNvPicPr preferRelativeResize="0"/>
          <p:nvPr/>
        </p:nvPicPr>
        <p:blipFill>
          <a:blip r:embed="rId2">
            <a:alphaModFix/>
          </a:blip>
          <a:stretch>
            <a:fillRect/>
          </a:stretch>
        </p:blipFill>
        <p:spPr>
          <a:xfrm>
            <a:off x="0" y="0"/>
            <a:ext cx="1066701" cy="962525"/>
          </a:xfrm>
          <a:prstGeom prst="rect">
            <a:avLst/>
          </a:prstGeom>
          <a:noFill/>
          <a:ln>
            <a:noFill/>
          </a:ln>
        </p:spPr>
      </p:pic>
      <p:sp>
        <p:nvSpPr>
          <p:cNvPr id="219" name="Google Shape;219;p3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20" name="Google Shape;220;p33"/>
          <p:cNvSpPr txBox="1"/>
          <p:nvPr>
            <p:ph type="title"/>
          </p:nvPr>
        </p:nvSpPr>
        <p:spPr>
          <a:xfrm>
            <a:off x="3385325" y="207750"/>
            <a:ext cx="55650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21" name="Google Shape;221;p33"/>
          <p:cNvSpPr/>
          <p:nvPr>
            <p:ph idx="2" type="pic"/>
          </p:nvPr>
        </p:nvSpPr>
        <p:spPr>
          <a:xfrm>
            <a:off x="0" y="961875"/>
            <a:ext cx="1843200" cy="2055300"/>
          </a:xfrm>
          <a:prstGeom prst="rect">
            <a:avLst/>
          </a:prstGeom>
          <a:noFill/>
          <a:ln>
            <a:noFill/>
          </a:ln>
        </p:spPr>
      </p:sp>
      <p:sp>
        <p:nvSpPr>
          <p:cNvPr id="222" name="Google Shape;222;p33"/>
          <p:cNvSpPr txBox="1"/>
          <p:nvPr>
            <p:ph idx="1" type="subTitle"/>
          </p:nvPr>
        </p:nvSpPr>
        <p:spPr>
          <a:xfrm>
            <a:off x="1984425" y="96187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3" name="Google Shape;223;p33"/>
          <p:cNvSpPr txBox="1"/>
          <p:nvPr>
            <p:ph idx="3" type="subTitle"/>
          </p:nvPr>
        </p:nvSpPr>
        <p:spPr>
          <a:xfrm>
            <a:off x="1984425" y="308147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p33"/>
          <p:cNvSpPr/>
          <p:nvPr>
            <p:ph idx="4" type="pic"/>
          </p:nvPr>
        </p:nvSpPr>
        <p:spPr>
          <a:xfrm>
            <a:off x="0" y="3082125"/>
            <a:ext cx="1843200" cy="2055300"/>
          </a:xfrm>
          <a:prstGeom prst="rect">
            <a:avLst/>
          </a:prstGeom>
          <a:noFill/>
          <a:ln>
            <a:noFill/>
          </a:ln>
        </p:spPr>
      </p:sp>
      <p:sp>
        <p:nvSpPr>
          <p:cNvPr id="225" name="Google Shape;225;p33"/>
          <p:cNvSpPr/>
          <p:nvPr>
            <p:ph idx="5" type="pic"/>
          </p:nvPr>
        </p:nvSpPr>
        <p:spPr>
          <a:xfrm>
            <a:off x="4530863" y="962525"/>
            <a:ext cx="1843200" cy="2055300"/>
          </a:xfrm>
          <a:prstGeom prst="rect">
            <a:avLst/>
          </a:prstGeom>
          <a:noFill/>
          <a:ln>
            <a:noFill/>
          </a:ln>
        </p:spPr>
      </p:sp>
      <p:sp>
        <p:nvSpPr>
          <p:cNvPr id="226" name="Google Shape;226;p33"/>
          <p:cNvSpPr txBox="1"/>
          <p:nvPr>
            <p:ph idx="6" type="subTitle"/>
          </p:nvPr>
        </p:nvSpPr>
        <p:spPr>
          <a:xfrm>
            <a:off x="6515288" y="962525"/>
            <a:ext cx="2045400" cy="1053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p33"/>
          <p:cNvSpPr txBox="1"/>
          <p:nvPr>
            <p:ph idx="7" type="subTitle"/>
          </p:nvPr>
        </p:nvSpPr>
        <p:spPr>
          <a:xfrm>
            <a:off x="6515288" y="3082125"/>
            <a:ext cx="18432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 name="Google Shape;228;p33"/>
          <p:cNvSpPr/>
          <p:nvPr>
            <p:ph idx="8" type="pic"/>
          </p:nvPr>
        </p:nvSpPr>
        <p:spPr>
          <a:xfrm>
            <a:off x="4530863" y="3082775"/>
            <a:ext cx="1843200" cy="20553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Activity - Bullet Points">
  <p:cSld name="TITLE_1_1_1_1_1_1_1_1_1_1_1_1_1_1_1_1_1">
    <p:spTree>
      <p:nvGrpSpPr>
        <p:cNvPr id="229" name="Shape 229"/>
        <p:cNvGrpSpPr/>
        <p:nvPr/>
      </p:nvGrpSpPr>
      <p:grpSpPr>
        <a:xfrm>
          <a:off x="0" y="0"/>
          <a:ext cx="0" cy="0"/>
          <a:chOff x="0" y="0"/>
          <a:chExt cx="0" cy="0"/>
        </a:xfrm>
      </p:grpSpPr>
      <p:sp>
        <p:nvSpPr>
          <p:cNvPr id="230" name="Google Shape;230;p34"/>
          <p:cNvSpPr/>
          <p:nvPr/>
        </p:nvSpPr>
        <p:spPr>
          <a:xfrm>
            <a:off x="0"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4"/>
          <p:cNvPicPr preferRelativeResize="0"/>
          <p:nvPr/>
        </p:nvPicPr>
        <p:blipFill>
          <a:blip r:embed="rId2">
            <a:alphaModFix/>
          </a:blip>
          <a:stretch>
            <a:fillRect/>
          </a:stretch>
        </p:blipFill>
        <p:spPr>
          <a:xfrm>
            <a:off x="0" y="0"/>
            <a:ext cx="1066701" cy="962525"/>
          </a:xfrm>
          <a:prstGeom prst="rect">
            <a:avLst/>
          </a:prstGeom>
          <a:noFill/>
          <a:ln>
            <a:noFill/>
          </a:ln>
        </p:spPr>
      </p:pic>
      <p:sp>
        <p:nvSpPr>
          <p:cNvPr id="233" name="Google Shape;233;p3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34" name="Google Shape;234;p34"/>
          <p:cNvSpPr txBox="1"/>
          <p:nvPr>
            <p:ph type="title"/>
          </p:nvPr>
        </p:nvSpPr>
        <p:spPr>
          <a:xfrm>
            <a:off x="3439925" y="207750"/>
            <a:ext cx="55107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35" name="Google Shape;235;p34"/>
          <p:cNvSpPr/>
          <p:nvPr>
            <p:ph idx="2" type="pic"/>
          </p:nvPr>
        </p:nvSpPr>
        <p:spPr>
          <a:xfrm>
            <a:off x="7018200" y="962400"/>
            <a:ext cx="2125800" cy="2125800"/>
          </a:xfrm>
          <a:prstGeom prst="rect">
            <a:avLst/>
          </a:prstGeom>
          <a:noFill/>
          <a:ln>
            <a:noFill/>
          </a:ln>
        </p:spPr>
      </p:sp>
      <p:sp>
        <p:nvSpPr>
          <p:cNvPr id="236" name="Google Shape;236;p34"/>
          <p:cNvSpPr txBox="1"/>
          <p:nvPr>
            <p:ph idx="1" type="body"/>
          </p:nvPr>
        </p:nvSpPr>
        <p:spPr>
          <a:xfrm>
            <a:off x="313875" y="1174500"/>
            <a:ext cx="3827400" cy="3736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7" name="Google Shape;237;p34"/>
          <p:cNvSpPr/>
          <p:nvPr>
            <p:ph idx="3" type="pic"/>
          </p:nvPr>
        </p:nvSpPr>
        <p:spPr>
          <a:xfrm>
            <a:off x="7018200" y="3017700"/>
            <a:ext cx="2125800" cy="2125800"/>
          </a:xfrm>
          <a:prstGeom prst="rect">
            <a:avLst/>
          </a:prstGeom>
          <a:noFill/>
          <a:ln>
            <a:noFill/>
          </a:ln>
        </p:spPr>
      </p:sp>
      <p:sp>
        <p:nvSpPr>
          <p:cNvPr id="238" name="Google Shape;238;p34"/>
          <p:cNvSpPr/>
          <p:nvPr>
            <p:ph idx="4" type="pic"/>
          </p:nvPr>
        </p:nvSpPr>
        <p:spPr>
          <a:xfrm>
            <a:off x="4892400" y="952050"/>
            <a:ext cx="2125800" cy="2125800"/>
          </a:xfrm>
          <a:prstGeom prst="rect">
            <a:avLst/>
          </a:prstGeom>
          <a:noFill/>
          <a:ln>
            <a:noFill/>
          </a:ln>
        </p:spPr>
      </p:sp>
      <p:sp>
        <p:nvSpPr>
          <p:cNvPr id="239" name="Google Shape;239;p34"/>
          <p:cNvSpPr/>
          <p:nvPr>
            <p:ph idx="5" type="pic"/>
          </p:nvPr>
        </p:nvSpPr>
        <p:spPr>
          <a:xfrm>
            <a:off x="4892400" y="3007350"/>
            <a:ext cx="2125800" cy="21258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Online Demo 1">
  <p:cSld name="TITLE_1_1_1_1_1_1_1_1_1_1_1_1_1_1_1_1_1_1">
    <p:spTree>
      <p:nvGrpSpPr>
        <p:cNvPr id="240" name="Shape 240"/>
        <p:cNvGrpSpPr/>
        <p:nvPr/>
      </p:nvGrpSpPr>
      <p:grpSpPr>
        <a:xfrm>
          <a:off x="0" y="0"/>
          <a:ext cx="0" cy="0"/>
          <a:chOff x="0" y="0"/>
          <a:chExt cx="0" cy="0"/>
        </a:xfrm>
      </p:grpSpPr>
      <p:sp>
        <p:nvSpPr>
          <p:cNvPr id="241" name="Google Shape;241;p35"/>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5"/>
          <p:cNvPicPr preferRelativeResize="0"/>
          <p:nvPr/>
        </p:nvPicPr>
        <p:blipFill>
          <a:blip r:embed="rId2">
            <a:alphaModFix/>
          </a:blip>
          <a:stretch>
            <a:fillRect/>
          </a:stretch>
        </p:blipFill>
        <p:spPr>
          <a:xfrm>
            <a:off x="0" y="0"/>
            <a:ext cx="1066701" cy="962525"/>
          </a:xfrm>
          <a:prstGeom prst="rect">
            <a:avLst/>
          </a:prstGeom>
          <a:noFill/>
          <a:ln>
            <a:noFill/>
          </a:ln>
        </p:spPr>
      </p:pic>
      <p:sp>
        <p:nvSpPr>
          <p:cNvPr id="244" name="Google Shape;244;p3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45" name="Google Shape;245;p35"/>
          <p:cNvSpPr txBox="1"/>
          <p:nvPr>
            <p:ph type="title"/>
          </p:nvPr>
        </p:nvSpPr>
        <p:spPr>
          <a:xfrm>
            <a:off x="3614650" y="207750"/>
            <a:ext cx="53358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46" name="Google Shape;246;p35"/>
          <p:cNvSpPr/>
          <p:nvPr>
            <p:ph idx="2" type="pic"/>
          </p:nvPr>
        </p:nvSpPr>
        <p:spPr>
          <a:xfrm>
            <a:off x="150" y="962525"/>
            <a:ext cx="9144000" cy="41811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Concept Online Demo 2">
  <p:cSld name="TITLE_1_1_1_1_1_1_1_1_1_1_1_1_1_1_1_1_1_1_1">
    <p:spTree>
      <p:nvGrpSpPr>
        <p:cNvPr id="247" name="Shape 247"/>
        <p:cNvGrpSpPr/>
        <p:nvPr/>
      </p:nvGrpSpPr>
      <p:grpSpPr>
        <a:xfrm>
          <a:off x="0" y="0"/>
          <a:ext cx="0" cy="0"/>
          <a:chOff x="0" y="0"/>
          <a:chExt cx="0" cy="0"/>
        </a:xfrm>
      </p:grpSpPr>
      <p:sp>
        <p:nvSpPr>
          <p:cNvPr id="248" name="Google Shape;248;p36"/>
          <p:cNvSpPr/>
          <p:nvPr/>
        </p:nvSpPr>
        <p:spPr>
          <a:xfrm>
            <a:off x="0"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0" name="Google Shape;250;p36"/>
          <p:cNvPicPr preferRelativeResize="0"/>
          <p:nvPr/>
        </p:nvPicPr>
        <p:blipFill>
          <a:blip r:embed="rId2">
            <a:alphaModFix/>
          </a:blip>
          <a:stretch>
            <a:fillRect/>
          </a:stretch>
        </p:blipFill>
        <p:spPr>
          <a:xfrm>
            <a:off x="0" y="0"/>
            <a:ext cx="1066701" cy="962525"/>
          </a:xfrm>
          <a:prstGeom prst="rect">
            <a:avLst/>
          </a:prstGeom>
          <a:noFill/>
          <a:ln>
            <a:noFill/>
          </a:ln>
        </p:spPr>
      </p:pic>
      <p:sp>
        <p:nvSpPr>
          <p:cNvPr id="251" name="Google Shape;251;p3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52" name="Google Shape;252;p36"/>
          <p:cNvSpPr txBox="1"/>
          <p:nvPr>
            <p:ph type="title"/>
          </p:nvPr>
        </p:nvSpPr>
        <p:spPr>
          <a:xfrm>
            <a:off x="3439925" y="207750"/>
            <a:ext cx="5510400" cy="546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53" name="Google Shape;253;p36"/>
          <p:cNvSpPr/>
          <p:nvPr>
            <p:ph idx="2" type="pic"/>
          </p:nvPr>
        </p:nvSpPr>
        <p:spPr>
          <a:xfrm>
            <a:off x="3504300" y="962400"/>
            <a:ext cx="5639700" cy="4181100"/>
          </a:xfrm>
          <a:prstGeom prst="rect">
            <a:avLst/>
          </a:prstGeom>
          <a:noFill/>
          <a:ln>
            <a:noFill/>
          </a:ln>
        </p:spPr>
      </p:sp>
      <p:sp>
        <p:nvSpPr>
          <p:cNvPr id="254" name="Google Shape;254;p36"/>
          <p:cNvSpPr txBox="1"/>
          <p:nvPr>
            <p:ph idx="1" type="subTitle"/>
          </p:nvPr>
        </p:nvSpPr>
        <p:spPr>
          <a:xfrm>
            <a:off x="253125" y="2637300"/>
            <a:ext cx="2835000" cy="831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Common Misconceptions 1">
  <p:cSld name="TITLE_1_1_1_1_1_1_1_1_1_1_1_1_1_1_1_1_1_1_1_1">
    <p:spTree>
      <p:nvGrpSpPr>
        <p:cNvPr id="255" name="Shape 255"/>
        <p:cNvGrpSpPr/>
        <p:nvPr/>
      </p:nvGrpSpPr>
      <p:grpSpPr>
        <a:xfrm>
          <a:off x="0" y="0"/>
          <a:ext cx="0" cy="0"/>
          <a:chOff x="0" y="0"/>
          <a:chExt cx="0" cy="0"/>
        </a:xfrm>
      </p:grpSpPr>
      <p:sp>
        <p:nvSpPr>
          <p:cNvPr id="256" name="Google Shape;256;p37"/>
          <p:cNvSpPr/>
          <p:nvPr/>
        </p:nvSpPr>
        <p:spPr>
          <a:xfrm>
            <a:off x="4120875" y="0"/>
            <a:ext cx="5023200" cy="51435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8" name="Google Shape;258;p37"/>
          <p:cNvPicPr preferRelativeResize="0"/>
          <p:nvPr/>
        </p:nvPicPr>
        <p:blipFill>
          <a:blip r:embed="rId2">
            <a:alphaModFix/>
          </a:blip>
          <a:stretch>
            <a:fillRect/>
          </a:stretch>
        </p:blipFill>
        <p:spPr>
          <a:xfrm>
            <a:off x="0" y="0"/>
            <a:ext cx="1066701" cy="962525"/>
          </a:xfrm>
          <a:prstGeom prst="rect">
            <a:avLst/>
          </a:prstGeom>
          <a:noFill/>
          <a:ln>
            <a:noFill/>
          </a:ln>
        </p:spPr>
      </p:pic>
      <p:sp>
        <p:nvSpPr>
          <p:cNvPr id="259" name="Google Shape;259;p37"/>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60" name="Google Shape;260;p37"/>
          <p:cNvSpPr txBox="1"/>
          <p:nvPr>
            <p:ph type="title"/>
          </p:nvPr>
        </p:nvSpPr>
        <p:spPr>
          <a:xfrm>
            <a:off x="238575" y="2090550"/>
            <a:ext cx="3705600" cy="96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261" name="Google Shape;261;p37"/>
          <p:cNvSpPr txBox="1"/>
          <p:nvPr>
            <p:ph idx="1" type="subTitle"/>
          </p:nvPr>
        </p:nvSpPr>
        <p:spPr>
          <a:xfrm>
            <a:off x="4531575" y="962525"/>
            <a:ext cx="4201800" cy="831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Common Misconceptions 2">
  <p:cSld name="TITLE_1_1_1_1_1_1_1_1_1_1_1_1_1_1_1_1_1_1_1_1_1">
    <p:spTree>
      <p:nvGrpSpPr>
        <p:cNvPr id="262" name="Shape 262"/>
        <p:cNvGrpSpPr/>
        <p:nvPr/>
      </p:nvGrpSpPr>
      <p:grpSpPr>
        <a:xfrm>
          <a:off x="0" y="0"/>
          <a:ext cx="0" cy="0"/>
          <a:chOff x="0" y="0"/>
          <a:chExt cx="0" cy="0"/>
        </a:xfrm>
      </p:grpSpPr>
      <p:sp>
        <p:nvSpPr>
          <p:cNvPr id="263" name="Google Shape;263;p38"/>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5" name="Google Shape;265;p38"/>
          <p:cNvPicPr preferRelativeResize="0"/>
          <p:nvPr/>
        </p:nvPicPr>
        <p:blipFill>
          <a:blip r:embed="rId2">
            <a:alphaModFix/>
          </a:blip>
          <a:stretch>
            <a:fillRect/>
          </a:stretch>
        </p:blipFill>
        <p:spPr>
          <a:xfrm>
            <a:off x="0" y="0"/>
            <a:ext cx="1066701" cy="962525"/>
          </a:xfrm>
          <a:prstGeom prst="rect">
            <a:avLst/>
          </a:prstGeom>
          <a:noFill/>
          <a:ln>
            <a:noFill/>
          </a:ln>
        </p:spPr>
      </p:pic>
      <p:sp>
        <p:nvSpPr>
          <p:cNvPr id="266" name="Google Shape;266;p38"/>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67" name="Google Shape;267;p38"/>
          <p:cNvSpPr txBox="1"/>
          <p:nvPr>
            <p:ph type="title"/>
          </p:nvPr>
        </p:nvSpPr>
        <p:spPr>
          <a:xfrm>
            <a:off x="3835200"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68" name="Google Shape;268;p38"/>
          <p:cNvSpPr txBox="1"/>
          <p:nvPr>
            <p:ph idx="1" type="subTitle"/>
          </p:nvPr>
        </p:nvSpPr>
        <p:spPr>
          <a:xfrm>
            <a:off x="449625" y="1195400"/>
            <a:ext cx="3778500" cy="47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Helvetica Neue"/>
              <a:buNone/>
              <a:defRPr b="1">
                <a:latin typeface="Helvetica Neue"/>
                <a:ea typeface="Helvetica Neue"/>
                <a:cs typeface="Helvetica Neue"/>
                <a:sym typeface="Helvetica Neue"/>
              </a:defRPr>
            </a:lvl1pPr>
            <a:lvl2pPr lvl="1" rtl="0" algn="ctr">
              <a:spcBef>
                <a:spcPts val="0"/>
              </a:spcBef>
              <a:spcAft>
                <a:spcPts val="0"/>
              </a:spcAft>
              <a:buSzPts val="1400"/>
              <a:buFont typeface="Helvetica Neue"/>
              <a:buNone/>
              <a:defRPr b="1">
                <a:latin typeface="Helvetica Neue"/>
                <a:ea typeface="Helvetica Neue"/>
                <a:cs typeface="Helvetica Neue"/>
                <a:sym typeface="Helvetica Neue"/>
              </a:defRPr>
            </a:lvl2pPr>
            <a:lvl3pPr lvl="2" rtl="0" algn="ctr">
              <a:spcBef>
                <a:spcPts val="0"/>
              </a:spcBef>
              <a:spcAft>
                <a:spcPts val="0"/>
              </a:spcAft>
              <a:buSzPts val="1400"/>
              <a:buFont typeface="Helvetica Neue"/>
              <a:buNone/>
              <a:defRPr b="1">
                <a:latin typeface="Helvetica Neue"/>
                <a:ea typeface="Helvetica Neue"/>
                <a:cs typeface="Helvetica Neue"/>
                <a:sym typeface="Helvetica Neue"/>
              </a:defRPr>
            </a:lvl3pPr>
            <a:lvl4pPr lvl="3" rtl="0" algn="ctr">
              <a:spcBef>
                <a:spcPts val="0"/>
              </a:spcBef>
              <a:spcAft>
                <a:spcPts val="0"/>
              </a:spcAft>
              <a:buSzPts val="1400"/>
              <a:buFont typeface="Helvetica Neue"/>
              <a:buNone/>
              <a:defRPr b="1">
                <a:latin typeface="Helvetica Neue"/>
                <a:ea typeface="Helvetica Neue"/>
                <a:cs typeface="Helvetica Neue"/>
                <a:sym typeface="Helvetica Neue"/>
              </a:defRPr>
            </a:lvl4pPr>
            <a:lvl5pPr lvl="4" rtl="0" algn="ctr">
              <a:spcBef>
                <a:spcPts val="0"/>
              </a:spcBef>
              <a:spcAft>
                <a:spcPts val="0"/>
              </a:spcAft>
              <a:buSzPts val="1400"/>
              <a:buFont typeface="Helvetica Neue"/>
              <a:buNone/>
              <a:defRPr b="1">
                <a:latin typeface="Helvetica Neue"/>
                <a:ea typeface="Helvetica Neue"/>
                <a:cs typeface="Helvetica Neue"/>
                <a:sym typeface="Helvetica Neue"/>
              </a:defRPr>
            </a:lvl5pPr>
            <a:lvl6pPr lvl="5" rtl="0" algn="ctr">
              <a:spcBef>
                <a:spcPts val="0"/>
              </a:spcBef>
              <a:spcAft>
                <a:spcPts val="0"/>
              </a:spcAft>
              <a:buSzPts val="1400"/>
              <a:buFont typeface="Helvetica Neue"/>
              <a:buNone/>
              <a:defRPr b="1">
                <a:latin typeface="Helvetica Neue"/>
                <a:ea typeface="Helvetica Neue"/>
                <a:cs typeface="Helvetica Neue"/>
                <a:sym typeface="Helvetica Neue"/>
              </a:defRPr>
            </a:lvl6pPr>
            <a:lvl7pPr lvl="6" rtl="0" algn="ctr">
              <a:spcBef>
                <a:spcPts val="0"/>
              </a:spcBef>
              <a:spcAft>
                <a:spcPts val="0"/>
              </a:spcAft>
              <a:buSzPts val="1400"/>
              <a:buFont typeface="Helvetica Neue"/>
              <a:buNone/>
              <a:defRPr b="1">
                <a:latin typeface="Helvetica Neue"/>
                <a:ea typeface="Helvetica Neue"/>
                <a:cs typeface="Helvetica Neue"/>
                <a:sym typeface="Helvetica Neue"/>
              </a:defRPr>
            </a:lvl7pPr>
            <a:lvl8pPr lvl="7" rtl="0" algn="ctr">
              <a:spcBef>
                <a:spcPts val="0"/>
              </a:spcBef>
              <a:spcAft>
                <a:spcPts val="0"/>
              </a:spcAft>
              <a:buSzPts val="1400"/>
              <a:buFont typeface="Helvetica Neue"/>
              <a:buNone/>
              <a:defRPr b="1">
                <a:latin typeface="Helvetica Neue"/>
                <a:ea typeface="Helvetica Neue"/>
                <a:cs typeface="Helvetica Neue"/>
                <a:sym typeface="Helvetica Neue"/>
              </a:defRPr>
            </a:lvl8pPr>
            <a:lvl9pPr lvl="8" rtl="0" algn="ctr">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69" name="Google Shape;269;p38"/>
          <p:cNvSpPr txBox="1"/>
          <p:nvPr>
            <p:ph idx="2" type="subTitle"/>
          </p:nvPr>
        </p:nvSpPr>
        <p:spPr>
          <a:xfrm>
            <a:off x="4688775" y="1195400"/>
            <a:ext cx="3969000" cy="47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Helvetica Neue"/>
              <a:buNone/>
              <a:defRPr b="1">
                <a:latin typeface="Helvetica Neue"/>
                <a:ea typeface="Helvetica Neue"/>
                <a:cs typeface="Helvetica Neue"/>
                <a:sym typeface="Helvetica Neue"/>
              </a:defRPr>
            </a:lvl1pPr>
            <a:lvl2pPr lvl="1" rtl="0" algn="ctr">
              <a:spcBef>
                <a:spcPts val="0"/>
              </a:spcBef>
              <a:spcAft>
                <a:spcPts val="0"/>
              </a:spcAft>
              <a:buSzPts val="1400"/>
              <a:buFont typeface="Helvetica Neue"/>
              <a:buNone/>
              <a:defRPr b="1">
                <a:latin typeface="Helvetica Neue"/>
                <a:ea typeface="Helvetica Neue"/>
                <a:cs typeface="Helvetica Neue"/>
                <a:sym typeface="Helvetica Neue"/>
              </a:defRPr>
            </a:lvl2pPr>
            <a:lvl3pPr lvl="2" rtl="0" algn="ctr">
              <a:spcBef>
                <a:spcPts val="0"/>
              </a:spcBef>
              <a:spcAft>
                <a:spcPts val="0"/>
              </a:spcAft>
              <a:buSzPts val="1400"/>
              <a:buFont typeface="Helvetica Neue"/>
              <a:buNone/>
              <a:defRPr b="1">
                <a:latin typeface="Helvetica Neue"/>
                <a:ea typeface="Helvetica Neue"/>
                <a:cs typeface="Helvetica Neue"/>
                <a:sym typeface="Helvetica Neue"/>
              </a:defRPr>
            </a:lvl3pPr>
            <a:lvl4pPr lvl="3" rtl="0" algn="ctr">
              <a:spcBef>
                <a:spcPts val="0"/>
              </a:spcBef>
              <a:spcAft>
                <a:spcPts val="0"/>
              </a:spcAft>
              <a:buSzPts val="1400"/>
              <a:buFont typeface="Helvetica Neue"/>
              <a:buNone/>
              <a:defRPr b="1">
                <a:latin typeface="Helvetica Neue"/>
                <a:ea typeface="Helvetica Neue"/>
                <a:cs typeface="Helvetica Neue"/>
                <a:sym typeface="Helvetica Neue"/>
              </a:defRPr>
            </a:lvl4pPr>
            <a:lvl5pPr lvl="4" rtl="0" algn="ctr">
              <a:spcBef>
                <a:spcPts val="0"/>
              </a:spcBef>
              <a:spcAft>
                <a:spcPts val="0"/>
              </a:spcAft>
              <a:buSzPts val="1400"/>
              <a:buFont typeface="Helvetica Neue"/>
              <a:buNone/>
              <a:defRPr b="1">
                <a:latin typeface="Helvetica Neue"/>
                <a:ea typeface="Helvetica Neue"/>
                <a:cs typeface="Helvetica Neue"/>
                <a:sym typeface="Helvetica Neue"/>
              </a:defRPr>
            </a:lvl5pPr>
            <a:lvl6pPr lvl="5" rtl="0" algn="ctr">
              <a:spcBef>
                <a:spcPts val="0"/>
              </a:spcBef>
              <a:spcAft>
                <a:spcPts val="0"/>
              </a:spcAft>
              <a:buSzPts val="1400"/>
              <a:buFont typeface="Helvetica Neue"/>
              <a:buNone/>
              <a:defRPr b="1">
                <a:latin typeface="Helvetica Neue"/>
                <a:ea typeface="Helvetica Neue"/>
                <a:cs typeface="Helvetica Neue"/>
                <a:sym typeface="Helvetica Neue"/>
              </a:defRPr>
            </a:lvl6pPr>
            <a:lvl7pPr lvl="6" rtl="0" algn="ctr">
              <a:spcBef>
                <a:spcPts val="0"/>
              </a:spcBef>
              <a:spcAft>
                <a:spcPts val="0"/>
              </a:spcAft>
              <a:buSzPts val="1400"/>
              <a:buFont typeface="Helvetica Neue"/>
              <a:buNone/>
              <a:defRPr b="1">
                <a:latin typeface="Helvetica Neue"/>
                <a:ea typeface="Helvetica Neue"/>
                <a:cs typeface="Helvetica Neue"/>
                <a:sym typeface="Helvetica Neue"/>
              </a:defRPr>
            </a:lvl7pPr>
            <a:lvl8pPr lvl="7" rtl="0" algn="ctr">
              <a:spcBef>
                <a:spcPts val="0"/>
              </a:spcBef>
              <a:spcAft>
                <a:spcPts val="0"/>
              </a:spcAft>
              <a:buSzPts val="1400"/>
              <a:buFont typeface="Helvetica Neue"/>
              <a:buNone/>
              <a:defRPr b="1">
                <a:latin typeface="Helvetica Neue"/>
                <a:ea typeface="Helvetica Neue"/>
                <a:cs typeface="Helvetica Neue"/>
                <a:sym typeface="Helvetica Neue"/>
              </a:defRPr>
            </a:lvl8pPr>
            <a:lvl9pPr lvl="8" rtl="0" algn="ctr">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70" name="Google Shape;270;p38"/>
          <p:cNvSpPr txBox="1"/>
          <p:nvPr>
            <p:ph idx="3" type="body"/>
          </p:nvPr>
        </p:nvSpPr>
        <p:spPr>
          <a:xfrm>
            <a:off x="354375" y="1751625"/>
            <a:ext cx="3969000" cy="29115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71" name="Google Shape;271;p38"/>
          <p:cNvSpPr txBox="1"/>
          <p:nvPr>
            <p:ph idx="4" type="body"/>
          </p:nvPr>
        </p:nvSpPr>
        <p:spPr>
          <a:xfrm>
            <a:off x="4688775" y="1751625"/>
            <a:ext cx="3969000" cy="29115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2">
  <p:cSld name="TITLE_1_1_1_1_1_1_1_1_1_1_1_1_1_1_1_1_1_1_1_1_1_1">
    <p:spTree>
      <p:nvGrpSpPr>
        <p:cNvPr id="272" name="Shape 272"/>
        <p:cNvGrpSpPr/>
        <p:nvPr/>
      </p:nvGrpSpPr>
      <p:grpSpPr>
        <a:xfrm>
          <a:off x="0" y="0"/>
          <a:ext cx="0" cy="0"/>
          <a:chOff x="0" y="0"/>
          <a:chExt cx="0" cy="0"/>
        </a:xfrm>
      </p:grpSpPr>
      <p:sp>
        <p:nvSpPr>
          <p:cNvPr id="273" name="Google Shape;273;p39"/>
          <p:cNvSpPr/>
          <p:nvPr/>
        </p:nvSpPr>
        <p:spPr>
          <a:xfrm>
            <a:off x="75" y="0"/>
            <a:ext cx="9144000" cy="51435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5" name="Google Shape;275;p39"/>
          <p:cNvPicPr preferRelativeResize="0"/>
          <p:nvPr/>
        </p:nvPicPr>
        <p:blipFill>
          <a:blip r:embed="rId2">
            <a:alphaModFix/>
          </a:blip>
          <a:stretch>
            <a:fillRect/>
          </a:stretch>
        </p:blipFill>
        <p:spPr>
          <a:xfrm>
            <a:off x="0" y="0"/>
            <a:ext cx="1066701" cy="962525"/>
          </a:xfrm>
          <a:prstGeom prst="rect">
            <a:avLst/>
          </a:prstGeom>
          <a:noFill/>
          <a:ln>
            <a:noFill/>
          </a:ln>
        </p:spPr>
      </p:pic>
      <p:sp>
        <p:nvSpPr>
          <p:cNvPr id="276" name="Google Shape;276;p39"/>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77" name="Google Shape;277;p39"/>
          <p:cNvSpPr txBox="1"/>
          <p:nvPr>
            <p:ph type="title"/>
          </p:nvPr>
        </p:nvSpPr>
        <p:spPr>
          <a:xfrm>
            <a:off x="2014425" y="2280450"/>
            <a:ext cx="5115300" cy="58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Helvetica Neue Light"/>
                <a:ea typeface="Helvetica Neue Light"/>
                <a:cs typeface="Helvetica Neue Light"/>
                <a:sym typeface="Helvetica Neue Light"/>
              </a:defRPr>
            </a:lvl2pPr>
            <a:lvl3pPr lvl="2" rtl="0" algn="ctr">
              <a:spcBef>
                <a:spcPts val="0"/>
              </a:spcBef>
              <a:spcAft>
                <a:spcPts val="0"/>
              </a:spcAft>
              <a:buSzPts val="2800"/>
              <a:buNone/>
              <a:defRPr>
                <a:latin typeface="Helvetica Neue Light"/>
                <a:ea typeface="Helvetica Neue Light"/>
                <a:cs typeface="Helvetica Neue Light"/>
                <a:sym typeface="Helvetica Neue Light"/>
              </a:defRPr>
            </a:lvl3pPr>
            <a:lvl4pPr lvl="3" rtl="0" algn="ctr">
              <a:spcBef>
                <a:spcPts val="0"/>
              </a:spcBef>
              <a:spcAft>
                <a:spcPts val="0"/>
              </a:spcAft>
              <a:buSzPts val="2800"/>
              <a:buNone/>
              <a:defRPr>
                <a:latin typeface="Helvetica Neue Light"/>
                <a:ea typeface="Helvetica Neue Light"/>
                <a:cs typeface="Helvetica Neue Light"/>
                <a:sym typeface="Helvetica Neue Light"/>
              </a:defRPr>
            </a:lvl4pPr>
            <a:lvl5pPr lvl="4" rtl="0" algn="ctr">
              <a:spcBef>
                <a:spcPts val="0"/>
              </a:spcBef>
              <a:spcAft>
                <a:spcPts val="0"/>
              </a:spcAft>
              <a:buSzPts val="2800"/>
              <a:buNone/>
              <a:defRPr>
                <a:latin typeface="Helvetica Neue Light"/>
                <a:ea typeface="Helvetica Neue Light"/>
                <a:cs typeface="Helvetica Neue Light"/>
                <a:sym typeface="Helvetica Neue Light"/>
              </a:defRPr>
            </a:lvl5pPr>
            <a:lvl6pPr lvl="5" rtl="0" algn="ctr">
              <a:spcBef>
                <a:spcPts val="0"/>
              </a:spcBef>
              <a:spcAft>
                <a:spcPts val="0"/>
              </a:spcAft>
              <a:buSzPts val="2800"/>
              <a:buNone/>
              <a:defRPr>
                <a:latin typeface="Helvetica Neue Light"/>
                <a:ea typeface="Helvetica Neue Light"/>
                <a:cs typeface="Helvetica Neue Light"/>
                <a:sym typeface="Helvetica Neue Light"/>
              </a:defRPr>
            </a:lvl6pPr>
            <a:lvl7pPr lvl="6" rtl="0" algn="ctr">
              <a:spcBef>
                <a:spcPts val="0"/>
              </a:spcBef>
              <a:spcAft>
                <a:spcPts val="0"/>
              </a:spcAft>
              <a:buSzPts val="2800"/>
              <a:buNone/>
              <a:defRPr>
                <a:latin typeface="Helvetica Neue Light"/>
                <a:ea typeface="Helvetica Neue Light"/>
                <a:cs typeface="Helvetica Neue Light"/>
                <a:sym typeface="Helvetica Neue Light"/>
              </a:defRPr>
            </a:lvl7pPr>
            <a:lvl8pPr lvl="7" rtl="0" algn="ctr">
              <a:spcBef>
                <a:spcPts val="0"/>
              </a:spcBef>
              <a:spcAft>
                <a:spcPts val="0"/>
              </a:spcAft>
              <a:buSzPts val="2800"/>
              <a:buNone/>
              <a:defRPr>
                <a:latin typeface="Helvetica Neue Light"/>
                <a:ea typeface="Helvetica Neue Light"/>
                <a:cs typeface="Helvetica Neue Light"/>
                <a:sym typeface="Helvetica Neue Light"/>
              </a:defRPr>
            </a:lvl8pPr>
            <a:lvl9pPr lvl="8" rtl="0" algn="ctr">
              <a:spcBef>
                <a:spcPts val="0"/>
              </a:spcBef>
              <a:spcAft>
                <a:spcPts val="0"/>
              </a:spcAft>
              <a:buSzPts val="2800"/>
              <a:buNone/>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1 ">
  <p:cSld name="TITLE_1_1_1_1_1_1_1_1_1_1_1_1_1_1_1_1_1_1_1_1_1_1_1">
    <p:spTree>
      <p:nvGrpSpPr>
        <p:cNvPr id="278" name="Shape 278"/>
        <p:cNvGrpSpPr/>
        <p:nvPr/>
      </p:nvGrpSpPr>
      <p:grpSpPr>
        <a:xfrm>
          <a:off x="0" y="0"/>
          <a:ext cx="0" cy="0"/>
          <a:chOff x="0" y="0"/>
          <a:chExt cx="0" cy="0"/>
        </a:xfrm>
      </p:grpSpPr>
      <p:sp>
        <p:nvSpPr>
          <p:cNvPr id="279" name="Google Shape;279;p40"/>
          <p:cNvSpPr/>
          <p:nvPr/>
        </p:nvSpPr>
        <p:spPr>
          <a:xfrm>
            <a:off x="75"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1" name="Google Shape;281;p40"/>
          <p:cNvPicPr preferRelativeResize="0"/>
          <p:nvPr/>
        </p:nvPicPr>
        <p:blipFill>
          <a:blip r:embed="rId2">
            <a:alphaModFix/>
          </a:blip>
          <a:stretch>
            <a:fillRect/>
          </a:stretch>
        </p:blipFill>
        <p:spPr>
          <a:xfrm>
            <a:off x="0" y="0"/>
            <a:ext cx="1066701" cy="962525"/>
          </a:xfrm>
          <a:prstGeom prst="rect">
            <a:avLst/>
          </a:prstGeom>
          <a:noFill/>
          <a:ln>
            <a:noFill/>
          </a:ln>
        </p:spPr>
      </p:pic>
      <p:sp>
        <p:nvSpPr>
          <p:cNvPr id="282" name="Google Shape;282;p40"/>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83" name="Google Shape;283;p40"/>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84" name="Google Shape;284;p40"/>
          <p:cNvSpPr/>
          <p:nvPr>
            <p:ph idx="2" type="pic"/>
          </p:nvPr>
        </p:nvSpPr>
        <p:spPr>
          <a:xfrm>
            <a:off x="0" y="962525"/>
            <a:ext cx="2197200" cy="2085900"/>
          </a:xfrm>
          <a:prstGeom prst="rect">
            <a:avLst/>
          </a:prstGeom>
          <a:noFill/>
          <a:ln>
            <a:noFill/>
          </a:ln>
        </p:spPr>
      </p:sp>
      <p:sp>
        <p:nvSpPr>
          <p:cNvPr id="285" name="Google Shape;285;p40"/>
          <p:cNvSpPr/>
          <p:nvPr>
            <p:ph idx="3" type="pic"/>
          </p:nvPr>
        </p:nvSpPr>
        <p:spPr>
          <a:xfrm>
            <a:off x="0" y="3048425"/>
            <a:ext cx="2197200" cy="2085900"/>
          </a:xfrm>
          <a:prstGeom prst="rect">
            <a:avLst/>
          </a:prstGeom>
          <a:noFill/>
          <a:ln>
            <a:noFill/>
          </a:ln>
        </p:spPr>
      </p:sp>
      <p:sp>
        <p:nvSpPr>
          <p:cNvPr id="286" name="Google Shape;286;p40"/>
          <p:cNvSpPr txBox="1"/>
          <p:nvPr>
            <p:ph idx="1" type="subTitle"/>
          </p:nvPr>
        </p:nvSpPr>
        <p:spPr>
          <a:xfrm>
            <a:off x="2318625" y="1123875"/>
            <a:ext cx="44739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Helvetica Neue"/>
              <a:buNone/>
              <a:defRPr b="1">
                <a:latin typeface="Helvetica Neue"/>
                <a:ea typeface="Helvetica Neue"/>
                <a:cs typeface="Helvetica Neue"/>
                <a:sym typeface="Helvetica Neue"/>
              </a:defRPr>
            </a:lvl1pPr>
            <a:lvl2pPr lvl="1" rtl="0">
              <a:spcBef>
                <a:spcPts val="0"/>
              </a:spcBef>
              <a:spcAft>
                <a:spcPts val="0"/>
              </a:spcAft>
              <a:buSzPts val="1400"/>
              <a:buFont typeface="Helvetica Neue"/>
              <a:buNone/>
              <a:defRPr b="1">
                <a:latin typeface="Helvetica Neue"/>
                <a:ea typeface="Helvetica Neue"/>
                <a:cs typeface="Helvetica Neue"/>
                <a:sym typeface="Helvetica Neue"/>
              </a:defRPr>
            </a:lvl2pPr>
            <a:lvl3pPr lvl="2" rtl="0">
              <a:spcBef>
                <a:spcPts val="0"/>
              </a:spcBef>
              <a:spcAft>
                <a:spcPts val="0"/>
              </a:spcAft>
              <a:buSzPts val="1400"/>
              <a:buFont typeface="Helvetica Neue"/>
              <a:buNone/>
              <a:defRPr b="1">
                <a:latin typeface="Helvetica Neue"/>
                <a:ea typeface="Helvetica Neue"/>
                <a:cs typeface="Helvetica Neue"/>
                <a:sym typeface="Helvetica Neue"/>
              </a:defRPr>
            </a:lvl3pPr>
            <a:lvl4pPr lvl="3" rtl="0">
              <a:spcBef>
                <a:spcPts val="0"/>
              </a:spcBef>
              <a:spcAft>
                <a:spcPts val="0"/>
              </a:spcAft>
              <a:buSzPts val="1400"/>
              <a:buFont typeface="Helvetica Neue"/>
              <a:buNone/>
              <a:defRPr b="1">
                <a:latin typeface="Helvetica Neue"/>
                <a:ea typeface="Helvetica Neue"/>
                <a:cs typeface="Helvetica Neue"/>
                <a:sym typeface="Helvetica Neue"/>
              </a:defRPr>
            </a:lvl4pPr>
            <a:lvl5pPr lvl="4" rtl="0">
              <a:spcBef>
                <a:spcPts val="0"/>
              </a:spcBef>
              <a:spcAft>
                <a:spcPts val="0"/>
              </a:spcAft>
              <a:buSzPts val="1400"/>
              <a:buFont typeface="Helvetica Neue"/>
              <a:buNone/>
              <a:defRPr b="1">
                <a:latin typeface="Helvetica Neue"/>
                <a:ea typeface="Helvetica Neue"/>
                <a:cs typeface="Helvetica Neue"/>
                <a:sym typeface="Helvetica Neue"/>
              </a:defRPr>
            </a:lvl5pPr>
            <a:lvl6pPr lvl="5" rtl="0">
              <a:spcBef>
                <a:spcPts val="0"/>
              </a:spcBef>
              <a:spcAft>
                <a:spcPts val="0"/>
              </a:spcAft>
              <a:buSzPts val="1400"/>
              <a:buFont typeface="Helvetica Neue"/>
              <a:buNone/>
              <a:defRPr b="1">
                <a:latin typeface="Helvetica Neue"/>
                <a:ea typeface="Helvetica Neue"/>
                <a:cs typeface="Helvetica Neue"/>
                <a:sym typeface="Helvetica Neue"/>
              </a:defRPr>
            </a:lvl6pPr>
            <a:lvl7pPr lvl="6" rtl="0">
              <a:spcBef>
                <a:spcPts val="0"/>
              </a:spcBef>
              <a:spcAft>
                <a:spcPts val="0"/>
              </a:spcAft>
              <a:buSzPts val="1400"/>
              <a:buFont typeface="Helvetica Neue"/>
              <a:buNone/>
              <a:defRPr b="1">
                <a:latin typeface="Helvetica Neue"/>
                <a:ea typeface="Helvetica Neue"/>
                <a:cs typeface="Helvetica Neue"/>
                <a:sym typeface="Helvetica Neue"/>
              </a:defRPr>
            </a:lvl7pPr>
            <a:lvl8pPr lvl="7" rtl="0">
              <a:spcBef>
                <a:spcPts val="0"/>
              </a:spcBef>
              <a:spcAft>
                <a:spcPts val="0"/>
              </a:spcAft>
              <a:buSzPts val="1400"/>
              <a:buFont typeface="Helvetica Neue"/>
              <a:buNone/>
              <a:defRPr b="1">
                <a:latin typeface="Helvetica Neue"/>
                <a:ea typeface="Helvetica Neue"/>
                <a:cs typeface="Helvetica Neue"/>
                <a:sym typeface="Helvetica Neue"/>
              </a:defRPr>
            </a:lvl8pPr>
            <a:lvl9pPr lvl="8" rtl="0">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87" name="Google Shape;287;p40"/>
          <p:cNvSpPr txBox="1"/>
          <p:nvPr>
            <p:ph idx="4" type="subTitle"/>
          </p:nvPr>
        </p:nvSpPr>
        <p:spPr>
          <a:xfrm>
            <a:off x="2318625" y="3220275"/>
            <a:ext cx="44739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Helvetica Neue"/>
              <a:buNone/>
              <a:defRPr b="1">
                <a:latin typeface="Helvetica Neue"/>
                <a:ea typeface="Helvetica Neue"/>
                <a:cs typeface="Helvetica Neue"/>
                <a:sym typeface="Helvetica Neue"/>
              </a:defRPr>
            </a:lvl1pPr>
            <a:lvl2pPr lvl="1" rtl="0">
              <a:spcBef>
                <a:spcPts val="0"/>
              </a:spcBef>
              <a:spcAft>
                <a:spcPts val="0"/>
              </a:spcAft>
              <a:buSzPts val="1400"/>
              <a:buFont typeface="Helvetica Neue"/>
              <a:buNone/>
              <a:defRPr b="1">
                <a:latin typeface="Helvetica Neue"/>
                <a:ea typeface="Helvetica Neue"/>
                <a:cs typeface="Helvetica Neue"/>
                <a:sym typeface="Helvetica Neue"/>
              </a:defRPr>
            </a:lvl2pPr>
            <a:lvl3pPr lvl="2" rtl="0">
              <a:spcBef>
                <a:spcPts val="0"/>
              </a:spcBef>
              <a:spcAft>
                <a:spcPts val="0"/>
              </a:spcAft>
              <a:buSzPts val="1400"/>
              <a:buFont typeface="Helvetica Neue"/>
              <a:buNone/>
              <a:defRPr b="1">
                <a:latin typeface="Helvetica Neue"/>
                <a:ea typeface="Helvetica Neue"/>
                <a:cs typeface="Helvetica Neue"/>
                <a:sym typeface="Helvetica Neue"/>
              </a:defRPr>
            </a:lvl3pPr>
            <a:lvl4pPr lvl="3" rtl="0">
              <a:spcBef>
                <a:spcPts val="0"/>
              </a:spcBef>
              <a:spcAft>
                <a:spcPts val="0"/>
              </a:spcAft>
              <a:buSzPts val="1400"/>
              <a:buFont typeface="Helvetica Neue"/>
              <a:buNone/>
              <a:defRPr b="1">
                <a:latin typeface="Helvetica Neue"/>
                <a:ea typeface="Helvetica Neue"/>
                <a:cs typeface="Helvetica Neue"/>
                <a:sym typeface="Helvetica Neue"/>
              </a:defRPr>
            </a:lvl4pPr>
            <a:lvl5pPr lvl="4" rtl="0">
              <a:spcBef>
                <a:spcPts val="0"/>
              </a:spcBef>
              <a:spcAft>
                <a:spcPts val="0"/>
              </a:spcAft>
              <a:buSzPts val="1400"/>
              <a:buFont typeface="Helvetica Neue"/>
              <a:buNone/>
              <a:defRPr b="1">
                <a:latin typeface="Helvetica Neue"/>
                <a:ea typeface="Helvetica Neue"/>
                <a:cs typeface="Helvetica Neue"/>
                <a:sym typeface="Helvetica Neue"/>
              </a:defRPr>
            </a:lvl5pPr>
            <a:lvl6pPr lvl="5" rtl="0">
              <a:spcBef>
                <a:spcPts val="0"/>
              </a:spcBef>
              <a:spcAft>
                <a:spcPts val="0"/>
              </a:spcAft>
              <a:buSzPts val="1400"/>
              <a:buFont typeface="Helvetica Neue"/>
              <a:buNone/>
              <a:defRPr b="1">
                <a:latin typeface="Helvetica Neue"/>
                <a:ea typeface="Helvetica Neue"/>
                <a:cs typeface="Helvetica Neue"/>
                <a:sym typeface="Helvetica Neue"/>
              </a:defRPr>
            </a:lvl6pPr>
            <a:lvl7pPr lvl="6" rtl="0">
              <a:spcBef>
                <a:spcPts val="0"/>
              </a:spcBef>
              <a:spcAft>
                <a:spcPts val="0"/>
              </a:spcAft>
              <a:buSzPts val="1400"/>
              <a:buFont typeface="Helvetica Neue"/>
              <a:buNone/>
              <a:defRPr b="1">
                <a:latin typeface="Helvetica Neue"/>
                <a:ea typeface="Helvetica Neue"/>
                <a:cs typeface="Helvetica Neue"/>
                <a:sym typeface="Helvetica Neue"/>
              </a:defRPr>
            </a:lvl7pPr>
            <a:lvl8pPr lvl="7" rtl="0">
              <a:spcBef>
                <a:spcPts val="0"/>
              </a:spcBef>
              <a:spcAft>
                <a:spcPts val="0"/>
              </a:spcAft>
              <a:buSzPts val="1400"/>
              <a:buFont typeface="Helvetica Neue"/>
              <a:buNone/>
              <a:defRPr b="1">
                <a:latin typeface="Helvetica Neue"/>
                <a:ea typeface="Helvetica Neue"/>
                <a:cs typeface="Helvetica Neue"/>
                <a:sym typeface="Helvetica Neue"/>
              </a:defRPr>
            </a:lvl8pPr>
            <a:lvl9pPr lvl="8" rtl="0">
              <a:spcBef>
                <a:spcPts val="0"/>
              </a:spcBef>
              <a:spcAft>
                <a:spcPts val="0"/>
              </a:spcAft>
              <a:buSzPts val="1400"/>
              <a:buFont typeface="Helvetica Neue"/>
              <a:buNone/>
              <a:defRPr b="1">
                <a:latin typeface="Helvetica Neue"/>
                <a:ea typeface="Helvetica Neue"/>
                <a:cs typeface="Helvetica Neue"/>
                <a:sym typeface="Helvetica Neue"/>
              </a:defRPr>
            </a:lvl9pPr>
          </a:lstStyle>
          <a:p/>
        </p:txBody>
      </p:sp>
      <p:sp>
        <p:nvSpPr>
          <p:cNvPr id="288" name="Google Shape;288;p40"/>
          <p:cNvSpPr txBox="1"/>
          <p:nvPr>
            <p:ph idx="5" type="body"/>
          </p:nvPr>
        </p:nvSpPr>
        <p:spPr>
          <a:xfrm>
            <a:off x="2480625" y="1625375"/>
            <a:ext cx="4880400" cy="1357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9" name="Google Shape;289;p40"/>
          <p:cNvSpPr txBox="1"/>
          <p:nvPr>
            <p:ph idx="6" type="body"/>
          </p:nvPr>
        </p:nvSpPr>
        <p:spPr>
          <a:xfrm>
            <a:off x="2480625" y="3711325"/>
            <a:ext cx="4880400" cy="1357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nent Figures 2">
  <p:cSld name="TITLE_1_1_1_1_1_1_1_1_1_1_1_1_1_1_1_1_1_1_1_1_1_1_1_1">
    <p:spTree>
      <p:nvGrpSpPr>
        <p:cNvPr id="290" name="Shape 290"/>
        <p:cNvGrpSpPr/>
        <p:nvPr/>
      </p:nvGrpSpPr>
      <p:grpSpPr>
        <a:xfrm>
          <a:off x="0" y="0"/>
          <a:ext cx="0" cy="0"/>
          <a:chOff x="0" y="0"/>
          <a:chExt cx="0" cy="0"/>
        </a:xfrm>
      </p:grpSpPr>
      <p:sp>
        <p:nvSpPr>
          <p:cNvPr id="291" name="Google Shape;291;p41"/>
          <p:cNvSpPr/>
          <p:nvPr/>
        </p:nvSpPr>
        <p:spPr>
          <a:xfrm>
            <a:off x="75" y="0"/>
            <a:ext cx="9144000" cy="962400"/>
          </a:xfrm>
          <a:prstGeom prst="rect">
            <a:avLst/>
          </a:prstGeom>
          <a:solidFill>
            <a:srgbClr val="00B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3" name="Google Shape;293;p41"/>
          <p:cNvPicPr preferRelativeResize="0"/>
          <p:nvPr/>
        </p:nvPicPr>
        <p:blipFill>
          <a:blip r:embed="rId2">
            <a:alphaModFix/>
          </a:blip>
          <a:stretch>
            <a:fillRect/>
          </a:stretch>
        </p:blipFill>
        <p:spPr>
          <a:xfrm>
            <a:off x="0" y="0"/>
            <a:ext cx="1066701" cy="962525"/>
          </a:xfrm>
          <a:prstGeom prst="rect">
            <a:avLst/>
          </a:prstGeom>
          <a:noFill/>
          <a:ln>
            <a:noFill/>
          </a:ln>
        </p:spPr>
      </p:pic>
      <p:sp>
        <p:nvSpPr>
          <p:cNvPr id="294" name="Google Shape;294;p41"/>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295" name="Google Shape;295;p41"/>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296" name="Google Shape;296;p41"/>
          <p:cNvSpPr/>
          <p:nvPr>
            <p:ph idx="2" type="pic"/>
          </p:nvPr>
        </p:nvSpPr>
        <p:spPr>
          <a:xfrm>
            <a:off x="75" y="962525"/>
            <a:ext cx="2298300" cy="2085900"/>
          </a:xfrm>
          <a:prstGeom prst="rect">
            <a:avLst/>
          </a:prstGeom>
          <a:noFill/>
          <a:ln>
            <a:noFill/>
          </a:ln>
        </p:spPr>
      </p:sp>
      <p:sp>
        <p:nvSpPr>
          <p:cNvPr id="297" name="Google Shape;297;p41"/>
          <p:cNvSpPr txBox="1"/>
          <p:nvPr>
            <p:ph idx="1" type="subTitle"/>
          </p:nvPr>
        </p:nvSpPr>
        <p:spPr>
          <a:xfrm>
            <a:off x="506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8" name="Google Shape;298;p41"/>
          <p:cNvSpPr/>
          <p:nvPr>
            <p:ph idx="3" type="pic"/>
          </p:nvPr>
        </p:nvSpPr>
        <p:spPr>
          <a:xfrm>
            <a:off x="2298375" y="962525"/>
            <a:ext cx="2298300" cy="2085900"/>
          </a:xfrm>
          <a:prstGeom prst="rect">
            <a:avLst/>
          </a:prstGeom>
          <a:noFill/>
          <a:ln>
            <a:noFill/>
          </a:ln>
        </p:spPr>
      </p:sp>
      <p:sp>
        <p:nvSpPr>
          <p:cNvPr id="299" name="Google Shape;299;p41"/>
          <p:cNvSpPr/>
          <p:nvPr>
            <p:ph idx="4" type="pic"/>
          </p:nvPr>
        </p:nvSpPr>
        <p:spPr>
          <a:xfrm>
            <a:off x="4596675" y="962525"/>
            <a:ext cx="2298300" cy="2085900"/>
          </a:xfrm>
          <a:prstGeom prst="rect">
            <a:avLst/>
          </a:prstGeom>
          <a:noFill/>
          <a:ln>
            <a:noFill/>
          </a:ln>
        </p:spPr>
      </p:sp>
      <p:sp>
        <p:nvSpPr>
          <p:cNvPr id="300" name="Google Shape;300;p41"/>
          <p:cNvSpPr/>
          <p:nvPr>
            <p:ph idx="5" type="pic"/>
          </p:nvPr>
        </p:nvSpPr>
        <p:spPr>
          <a:xfrm>
            <a:off x="6845700" y="962525"/>
            <a:ext cx="2298300" cy="2085900"/>
          </a:xfrm>
          <a:prstGeom prst="rect">
            <a:avLst/>
          </a:prstGeom>
          <a:noFill/>
          <a:ln>
            <a:noFill/>
          </a:ln>
        </p:spPr>
      </p:sp>
      <p:sp>
        <p:nvSpPr>
          <p:cNvPr id="301" name="Google Shape;301;p41"/>
          <p:cNvSpPr txBox="1"/>
          <p:nvPr>
            <p:ph idx="6" type="subTitle"/>
          </p:nvPr>
        </p:nvSpPr>
        <p:spPr>
          <a:xfrm>
            <a:off x="23489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2" name="Google Shape;302;p41"/>
          <p:cNvSpPr txBox="1"/>
          <p:nvPr>
            <p:ph idx="7" type="subTitle"/>
          </p:nvPr>
        </p:nvSpPr>
        <p:spPr>
          <a:xfrm>
            <a:off x="4647225"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3" name="Google Shape;303;p41"/>
          <p:cNvSpPr txBox="1"/>
          <p:nvPr>
            <p:ph idx="8" type="subTitle"/>
          </p:nvPr>
        </p:nvSpPr>
        <p:spPr>
          <a:xfrm>
            <a:off x="6896250" y="3179250"/>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 Applications/Jobs/Salaries">
  <p:cSld name="TITLE_1_1_1_1_1_1_1_1_1_1_1_1_1_1_1_1_1_1_1_1_1_1_1_1_1">
    <p:spTree>
      <p:nvGrpSpPr>
        <p:cNvPr id="304" name="Shape 304"/>
        <p:cNvGrpSpPr/>
        <p:nvPr/>
      </p:nvGrpSpPr>
      <p:grpSpPr>
        <a:xfrm>
          <a:off x="0" y="0"/>
          <a:ext cx="0" cy="0"/>
          <a:chOff x="0" y="0"/>
          <a:chExt cx="0" cy="0"/>
        </a:xfrm>
      </p:grpSpPr>
      <p:sp>
        <p:nvSpPr>
          <p:cNvPr id="305" name="Google Shape;305;p42"/>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7" name="Google Shape;307;p42"/>
          <p:cNvPicPr preferRelativeResize="0"/>
          <p:nvPr/>
        </p:nvPicPr>
        <p:blipFill>
          <a:blip r:embed="rId2">
            <a:alphaModFix/>
          </a:blip>
          <a:stretch>
            <a:fillRect/>
          </a:stretch>
        </p:blipFill>
        <p:spPr>
          <a:xfrm>
            <a:off x="0" y="0"/>
            <a:ext cx="1066701" cy="962525"/>
          </a:xfrm>
          <a:prstGeom prst="rect">
            <a:avLst/>
          </a:prstGeom>
          <a:noFill/>
          <a:ln>
            <a:noFill/>
          </a:ln>
        </p:spPr>
      </p:pic>
      <p:sp>
        <p:nvSpPr>
          <p:cNvPr id="308" name="Google Shape;308;p42"/>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09" name="Google Shape;309;p42"/>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10" name="Google Shape;310;p42"/>
          <p:cNvSpPr/>
          <p:nvPr>
            <p:ph idx="2" type="pic"/>
          </p:nvPr>
        </p:nvSpPr>
        <p:spPr>
          <a:xfrm>
            <a:off x="739200" y="1555500"/>
            <a:ext cx="2298300" cy="2085900"/>
          </a:xfrm>
          <a:prstGeom prst="rect">
            <a:avLst/>
          </a:prstGeom>
          <a:noFill/>
          <a:ln>
            <a:noFill/>
          </a:ln>
        </p:spPr>
      </p:sp>
      <p:sp>
        <p:nvSpPr>
          <p:cNvPr id="311" name="Google Shape;311;p42"/>
          <p:cNvSpPr txBox="1"/>
          <p:nvPr>
            <p:ph idx="1" type="subTitle"/>
          </p:nvPr>
        </p:nvSpPr>
        <p:spPr>
          <a:xfrm>
            <a:off x="78975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2" name="Google Shape;312;p42"/>
          <p:cNvSpPr/>
          <p:nvPr>
            <p:ph idx="3" type="pic"/>
          </p:nvPr>
        </p:nvSpPr>
        <p:spPr>
          <a:xfrm>
            <a:off x="3422850" y="1555500"/>
            <a:ext cx="2298300" cy="2085900"/>
          </a:xfrm>
          <a:prstGeom prst="rect">
            <a:avLst/>
          </a:prstGeom>
          <a:noFill/>
          <a:ln>
            <a:noFill/>
          </a:ln>
        </p:spPr>
      </p:sp>
      <p:sp>
        <p:nvSpPr>
          <p:cNvPr id="313" name="Google Shape;313;p42"/>
          <p:cNvSpPr txBox="1"/>
          <p:nvPr>
            <p:ph idx="4" type="subTitle"/>
          </p:nvPr>
        </p:nvSpPr>
        <p:spPr>
          <a:xfrm>
            <a:off x="347340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4" name="Google Shape;314;p42"/>
          <p:cNvSpPr/>
          <p:nvPr>
            <p:ph idx="5" type="pic"/>
          </p:nvPr>
        </p:nvSpPr>
        <p:spPr>
          <a:xfrm>
            <a:off x="6157050" y="1555500"/>
            <a:ext cx="2298300" cy="2085900"/>
          </a:xfrm>
          <a:prstGeom prst="rect">
            <a:avLst/>
          </a:prstGeom>
          <a:noFill/>
          <a:ln>
            <a:noFill/>
          </a:ln>
        </p:spPr>
      </p:sp>
      <p:sp>
        <p:nvSpPr>
          <p:cNvPr id="315" name="Google Shape;315;p42"/>
          <p:cNvSpPr txBox="1"/>
          <p:nvPr>
            <p:ph idx="6" type="subTitle"/>
          </p:nvPr>
        </p:nvSpPr>
        <p:spPr>
          <a:xfrm>
            <a:off x="6207600" y="3772225"/>
            <a:ext cx="2197200" cy="89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 Import Template Slides">
  <p:cSld name="TITLE_1_1_1_1_1_1_1_1_1_1_1_1_1_1_1_1_1_1_1_1_1_1_1_1_1_1">
    <p:spTree>
      <p:nvGrpSpPr>
        <p:cNvPr id="316" name="Shape 316"/>
        <p:cNvGrpSpPr/>
        <p:nvPr/>
      </p:nvGrpSpPr>
      <p:grpSpPr>
        <a:xfrm>
          <a:off x="0" y="0"/>
          <a:ext cx="0" cy="0"/>
          <a:chOff x="0" y="0"/>
          <a:chExt cx="0" cy="0"/>
        </a:xfrm>
      </p:grpSpPr>
      <p:sp>
        <p:nvSpPr>
          <p:cNvPr id="317" name="Google Shape;317;p43"/>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9" name="Google Shape;319;p43"/>
          <p:cNvPicPr preferRelativeResize="0"/>
          <p:nvPr/>
        </p:nvPicPr>
        <p:blipFill>
          <a:blip r:embed="rId2">
            <a:alphaModFix/>
          </a:blip>
          <a:stretch>
            <a:fillRect/>
          </a:stretch>
        </p:blipFill>
        <p:spPr>
          <a:xfrm>
            <a:off x="0" y="0"/>
            <a:ext cx="1066701" cy="962525"/>
          </a:xfrm>
          <a:prstGeom prst="rect">
            <a:avLst/>
          </a:prstGeom>
          <a:noFill/>
          <a:ln>
            <a:noFill/>
          </a:ln>
        </p:spPr>
      </p:pic>
      <p:sp>
        <p:nvSpPr>
          <p:cNvPr id="320" name="Google Shape;320;p43"/>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21" name="Google Shape;321;p43"/>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22" name="Google Shape;322;p43"/>
          <p:cNvSpPr/>
          <p:nvPr>
            <p:ph idx="2" type="pic"/>
          </p:nvPr>
        </p:nvSpPr>
        <p:spPr>
          <a:xfrm>
            <a:off x="75" y="962400"/>
            <a:ext cx="9144000" cy="41811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ll Import Template Slides 2">
  <p:cSld name="TITLE_1_1_1_1_1_1_1_1_1_1_1_1_1_1_1_1_1_1_1_1_1_1_1_1_1_1_1">
    <p:spTree>
      <p:nvGrpSpPr>
        <p:cNvPr id="323" name="Shape 323"/>
        <p:cNvGrpSpPr/>
        <p:nvPr/>
      </p:nvGrpSpPr>
      <p:grpSpPr>
        <a:xfrm>
          <a:off x="0" y="0"/>
          <a:ext cx="0" cy="0"/>
          <a:chOff x="0" y="0"/>
          <a:chExt cx="0" cy="0"/>
        </a:xfrm>
      </p:grpSpPr>
      <p:sp>
        <p:nvSpPr>
          <p:cNvPr id="324" name="Google Shape;324;p44"/>
          <p:cNvSpPr/>
          <p:nvPr/>
        </p:nvSpPr>
        <p:spPr>
          <a:xfrm>
            <a:off x="75" y="0"/>
            <a:ext cx="9144000" cy="962400"/>
          </a:xfrm>
          <a:prstGeom prst="rect">
            <a:avLst/>
          </a:prstGeom>
          <a:solidFill>
            <a:srgbClr val="E9D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6" name="Google Shape;326;p44"/>
          <p:cNvPicPr preferRelativeResize="0"/>
          <p:nvPr/>
        </p:nvPicPr>
        <p:blipFill>
          <a:blip r:embed="rId2">
            <a:alphaModFix/>
          </a:blip>
          <a:stretch>
            <a:fillRect/>
          </a:stretch>
        </p:blipFill>
        <p:spPr>
          <a:xfrm>
            <a:off x="0" y="0"/>
            <a:ext cx="1066701" cy="962525"/>
          </a:xfrm>
          <a:prstGeom prst="rect">
            <a:avLst/>
          </a:prstGeom>
          <a:noFill/>
          <a:ln>
            <a:noFill/>
          </a:ln>
        </p:spPr>
      </p:pic>
      <p:sp>
        <p:nvSpPr>
          <p:cNvPr id="327" name="Google Shape;327;p44"/>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28" name="Google Shape;328;p44"/>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Helvetica Neue Light"/>
                <a:ea typeface="Helvetica Neue Light"/>
                <a:cs typeface="Helvetica Neue Light"/>
                <a:sym typeface="Helvetica Neue Light"/>
              </a:defRPr>
            </a:lvl2pPr>
            <a:lvl3pPr lvl="2" rtl="0" algn="r">
              <a:spcBef>
                <a:spcPts val="0"/>
              </a:spcBef>
              <a:spcAft>
                <a:spcPts val="0"/>
              </a:spcAft>
              <a:buSzPts val="2800"/>
              <a:buNone/>
              <a:defRPr>
                <a:latin typeface="Helvetica Neue Light"/>
                <a:ea typeface="Helvetica Neue Light"/>
                <a:cs typeface="Helvetica Neue Light"/>
                <a:sym typeface="Helvetica Neue Light"/>
              </a:defRPr>
            </a:lvl3pPr>
            <a:lvl4pPr lvl="3" rtl="0" algn="r">
              <a:spcBef>
                <a:spcPts val="0"/>
              </a:spcBef>
              <a:spcAft>
                <a:spcPts val="0"/>
              </a:spcAft>
              <a:buSzPts val="2800"/>
              <a:buNone/>
              <a:defRPr>
                <a:latin typeface="Helvetica Neue Light"/>
                <a:ea typeface="Helvetica Neue Light"/>
                <a:cs typeface="Helvetica Neue Light"/>
                <a:sym typeface="Helvetica Neue Light"/>
              </a:defRPr>
            </a:lvl4pPr>
            <a:lvl5pPr lvl="4" rtl="0" algn="r">
              <a:spcBef>
                <a:spcPts val="0"/>
              </a:spcBef>
              <a:spcAft>
                <a:spcPts val="0"/>
              </a:spcAft>
              <a:buSzPts val="2800"/>
              <a:buNone/>
              <a:defRPr>
                <a:latin typeface="Helvetica Neue Light"/>
                <a:ea typeface="Helvetica Neue Light"/>
                <a:cs typeface="Helvetica Neue Light"/>
                <a:sym typeface="Helvetica Neue Light"/>
              </a:defRPr>
            </a:lvl5pPr>
            <a:lvl6pPr lvl="5" rtl="0" algn="r">
              <a:spcBef>
                <a:spcPts val="0"/>
              </a:spcBef>
              <a:spcAft>
                <a:spcPts val="0"/>
              </a:spcAft>
              <a:buSzPts val="2800"/>
              <a:buNone/>
              <a:defRPr>
                <a:latin typeface="Helvetica Neue Light"/>
                <a:ea typeface="Helvetica Neue Light"/>
                <a:cs typeface="Helvetica Neue Light"/>
                <a:sym typeface="Helvetica Neue Light"/>
              </a:defRPr>
            </a:lvl6pPr>
            <a:lvl7pPr lvl="6" rtl="0" algn="r">
              <a:spcBef>
                <a:spcPts val="0"/>
              </a:spcBef>
              <a:spcAft>
                <a:spcPts val="0"/>
              </a:spcAft>
              <a:buSzPts val="2800"/>
              <a:buNone/>
              <a:defRPr>
                <a:latin typeface="Helvetica Neue Light"/>
                <a:ea typeface="Helvetica Neue Light"/>
                <a:cs typeface="Helvetica Neue Light"/>
                <a:sym typeface="Helvetica Neue Light"/>
              </a:defRPr>
            </a:lvl7pPr>
            <a:lvl8pPr lvl="7" rtl="0" algn="r">
              <a:spcBef>
                <a:spcPts val="0"/>
              </a:spcBef>
              <a:spcAft>
                <a:spcPts val="0"/>
              </a:spcAft>
              <a:buSzPts val="2800"/>
              <a:buNone/>
              <a:defRPr>
                <a:latin typeface="Helvetica Neue Light"/>
                <a:ea typeface="Helvetica Neue Light"/>
                <a:cs typeface="Helvetica Neue Light"/>
                <a:sym typeface="Helvetica Neue Light"/>
              </a:defRPr>
            </a:lvl8pPr>
            <a:lvl9pPr lvl="8" rtl="0" algn="r">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29" name="Google Shape;329;p44"/>
          <p:cNvSpPr/>
          <p:nvPr>
            <p:ph idx="2" type="pic"/>
          </p:nvPr>
        </p:nvSpPr>
        <p:spPr>
          <a:xfrm>
            <a:off x="75" y="962400"/>
            <a:ext cx="5022000" cy="4181100"/>
          </a:xfrm>
          <a:prstGeom prst="rect">
            <a:avLst/>
          </a:prstGeom>
          <a:noFill/>
          <a:ln>
            <a:noFill/>
          </a:ln>
        </p:spPr>
      </p:sp>
      <p:sp>
        <p:nvSpPr>
          <p:cNvPr id="330" name="Google Shape;330;p44"/>
          <p:cNvSpPr txBox="1"/>
          <p:nvPr>
            <p:ph idx="1" type="subTitle"/>
          </p:nvPr>
        </p:nvSpPr>
        <p:spPr>
          <a:xfrm>
            <a:off x="6694275" y="2607450"/>
            <a:ext cx="2197200" cy="89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firmations">
  <p:cSld name="TITLE_1_1_1_1_1_1_1_1_1_1_1_1_1_1_1_1_1_1_1_1_1_1_1_1_1_1_1_1">
    <p:spTree>
      <p:nvGrpSpPr>
        <p:cNvPr id="331" name="Shape 331"/>
        <p:cNvGrpSpPr/>
        <p:nvPr/>
      </p:nvGrpSpPr>
      <p:grpSpPr>
        <a:xfrm>
          <a:off x="0" y="0"/>
          <a:ext cx="0" cy="0"/>
          <a:chOff x="0" y="0"/>
          <a:chExt cx="0" cy="0"/>
        </a:xfrm>
      </p:grpSpPr>
      <p:sp>
        <p:nvSpPr>
          <p:cNvPr id="332" name="Google Shape;332;p45"/>
          <p:cNvSpPr/>
          <p:nvPr/>
        </p:nvSpPr>
        <p:spPr>
          <a:xfrm>
            <a:off x="75" y="0"/>
            <a:ext cx="9144000" cy="962400"/>
          </a:xfrm>
          <a:prstGeom prst="rect">
            <a:avLst/>
          </a:prstGeom>
          <a:solidFill>
            <a:srgbClr val="126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4" name="Google Shape;334;p45"/>
          <p:cNvPicPr preferRelativeResize="0"/>
          <p:nvPr/>
        </p:nvPicPr>
        <p:blipFill>
          <a:blip r:embed="rId2">
            <a:alphaModFix/>
          </a:blip>
          <a:stretch>
            <a:fillRect/>
          </a:stretch>
        </p:blipFill>
        <p:spPr>
          <a:xfrm>
            <a:off x="0" y="0"/>
            <a:ext cx="1066701" cy="962525"/>
          </a:xfrm>
          <a:prstGeom prst="rect">
            <a:avLst/>
          </a:prstGeom>
          <a:noFill/>
          <a:ln>
            <a:noFill/>
          </a:ln>
        </p:spPr>
      </p:pic>
      <p:sp>
        <p:nvSpPr>
          <p:cNvPr id="335" name="Google Shape;335;p45"/>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36" name="Google Shape;336;p45"/>
          <p:cNvSpPr txBox="1"/>
          <p:nvPr>
            <p:ph type="title"/>
          </p:nvPr>
        </p:nvSpPr>
        <p:spPr>
          <a:xfrm>
            <a:off x="3776175" y="189975"/>
            <a:ext cx="5115300" cy="58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2pPr>
            <a:lvl3pPr lvl="2"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3pPr>
            <a:lvl4pPr lvl="3"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4pPr>
            <a:lvl5pPr lvl="4"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5pPr>
            <a:lvl6pPr lvl="5"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6pPr>
            <a:lvl7pPr lvl="6"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7pPr>
            <a:lvl8pPr lvl="7"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8pPr>
            <a:lvl9pPr lvl="8" rtl="0" algn="r">
              <a:spcBef>
                <a:spcPts val="0"/>
              </a:spcBef>
              <a:spcAft>
                <a:spcPts val="0"/>
              </a:spcAft>
              <a:buClr>
                <a:schemeClr val="lt1"/>
              </a:buClr>
              <a:buSzPts val="2800"/>
              <a:buNone/>
              <a:defRPr>
                <a:solidFill>
                  <a:schemeClr val="lt1"/>
                </a:solidFill>
                <a:latin typeface="Helvetica Neue Light"/>
                <a:ea typeface="Helvetica Neue Light"/>
                <a:cs typeface="Helvetica Neue Light"/>
                <a:sym typeface="Helvetica Neue Light"/>
              </a:defRPr>
            </a:lvl9pPr>
          </a:lstStyle>
          <a:p/>
        </p:txBody>
      </p:sp>
      <p:sp>
        <p:nvSpPr>
          <p:cNvPr id="337" name="Google Shape;337;p45"/>
          <p:cNvSpPr/>
          <p:nvPr>
            <p:ph idx="2" type="pic"/>
          </p:nvPr>
        </p:nvSpPr>
        <p:spPr>
          <a:xfrm>
            <a:off x="5396625" y="2023616"/>
            <a:ext cx="3747300" cy="3120000"/>
          </a:xfrm>
          <a:prstGeom prst="rect">
            <a:avLst/>
          </a:prstGeom>
          <a:noFill/>
          <a:ln>
            <a:noFill/>
          </a:ln>
        </p:spPr>
      </p:sp>
      <p:sp>
        <p:nvSpPr>
          <p:cNvPr id="338" name="Google Shape;338;p45"/>
          <p:cNvSpPr txBox="1"/>
          <p:nvPr>
            <p:ph idx="1" type="subTitle"/>
          </p:nvPr>
        </p:nvSpPr>
        <p:spPr>
          <a:xfrm>
            <a:off x="334125" y="1372450"/>
            <a:ext cx="5062500" cy="47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Contact Slide">
  <p:cSld name="TITLE_1_1_1_1_1_1_1_1_1_1_1_1_1_1_1_1_1_1_1_1_1_1_1_1_1_1_1_1_1">
    <p:spTree>
      <p:nvGrpSpPr>
        <p:cNvPr id="339" name="Shape 339"/>
        <p:cNvGrpSpPr/>
        <p:nvPr/>
      </p:nvGrpSpPr>
      <p:grpSpPr>
        <a:xfrm>
          <a:off x="0" y="0"/>
          <a:ext cx="0" cy="0"/>
          <a:chOff x="0" y="0"/>
          <a:chExt cx="0" cy="0"/>
        </a:xfrm>
      </p:grpSpPr>
      <p:sp>
        <p:nvSpPr>
          <p:cNvPr id="340" name="Google Shape;340;p46"/>
          <p:cNvSpPr/>
          <p:nvPr/>
        </p:nvSpPr>
        <p:spPr>
          <a:xfrm>
            <a:off x="75" y="0"/>
            <a:ext cx="3705600" cy="51435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2" name="Google Shape;342;p46"/>
          <p:cNvPicPr preferRelativeResize="0"/>
          <p:nvPr/>
        </p:nvPicPr>
        <p:blipFill>
          <a:blip r:embed="rId2">
            <a:alphaModFix/>
          </a:blip>
          <a:stretch>
            <a:fillRect/>
          </a:stretch>
        </p:blipFill>
        <p:spPr>
          <a:xfrm>
            <a:off x="0" y="0"/>
            <a:ext cx="1066701" cy="962525"/>
          </a:xfrm>
          <a:prstGeom prst="rect">
            <a:avLst/>
          </a:prstGeom>
          <a:noFill/>
          <a:ln>
            <a:noFill/>
          </a:ln>
        </p:spPr>
      </p:pic>
      <p:sp>
        <p:nvSpPr>
          <p:cNvPr id="343" name="Google Shape;343;p46"/>
          <p:cNvSpPr txBox="1"/>
          <p:nvPr/>
        </p:nvSpPr>
        <p:spPr>
          <a:xfrm>
            <a:off x="1151400" y="65625"/>
            <a:ext cx="26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pectral"/>
                <a:ea typeface="Spectral"/>
                <a:cs typeface="Spectral"/>
                <a:sym typeface="Spectral"/>
              </a:rPr>
              <a:t>A VISION </a:t>
            </a:r>
            <a:r>
              <a:rPr i="1" lang="en">
                <a:solidFill>
                  <a:schemeClr val="dk1"/>
                </a:solidFill>
                <a:latin typeface="Spectral"/>
                <a:ea typeface="Spectral"/>
                <a:cs typeface="Spectral"/>
                <a:sym typeface="Spectral"/>
              </a:rPr>
              <a:t>for</a:t>
            </a:r>
            <a:r>
              <a:rPr lang="en">
                <a:solidFill>
                  <a:schemeClr val="dk1"/>
                </a:solidFill>
                <a:latin typeface="Spectral"/>
                <a:ea typeface="Spectral"/>
                <a:cs typeface="Spectral"/>
                <a:sym typeface="Spectral"/>
              </a:rPr>
              <a:t> </a:t>
            </a:r>
            <a:endParaRPr>
              <a:solidFill>
                <a:schemeClr val="dk1"/>
              </a:solidFill>
              <a:latin typeface="Spectral"/>
              <a:ea typeface="Spectral"/>
              <a:cs typeface="Spectral"/>
              <a:sym typeface="Spectral"/>
            </a:endParaRPr>
          </a:p>
          <a:p>
            <a:pPr indent="0" lvl="0" marL="0" rtl="0" algn="l">
              <a:spcBef>
                <a:spcPts val="0"/>
              </a:spcBef>
              <a:spcAft>
                <a:spcPts val="0"/>
              </a:spcAft>
              <a:buNone/>
            </a:pPr>
            <a:r>
              <a:rPr lang="en">
                <a:solidFill>
                  <a:schemeClr val="dk1"/>
                </a:solidFill>
                <a:latin typeface="Spectral"/>
                <a:ea typeface="Spectral"/>
                <a:cs typeface="Spectral"/>
                <a:sym typeface="Spectral"/>
              </a:rPr>
              <a:t>ELECTRONIC LITERACY </a:t>
            </a:r>
            <a:endParaRPr>
              <a:solidFill>
                <a:schemeClr val="dk1"/>
              </a:solidFill>
              <a:latin typeface="Spectral"/>
              <a:ea typeface="Spectral"/>
              <a:cs typeface="Spectral"/>
              <a:sym typeface="Spectral"/>
            </a:endParaRPr>
          </a:p>
          <a:p>
            <a:pPr indent="0" lvl="0" marL="0" rtl="0" algn="l">
              <a:spcBef>
                <a:spcPts val="0"/>
              </a:spcBef>
              <a:spcAft>
                <a:spcPts val="0"/>
              </a:spcAft>
              <a:buNone/>
            </a:pPr>
            <a:r>
              <a:rPr i="1" lang="en">
                <a:solidFill>
                  <a:schemeClr val="dk1"/>
                </a:solidFill>
                <a:latin typeface="Spectral"/>
                <a:ea typeface="Spectral"/>
                <a:cs typeface="Spectral"/>
                <a:sym typeface="Spectral"/>
              </a:rPr>
              <a:t>and</a:t>
            </a:r>
            <a:r>
              <a:rPr lang="en">
                <a:solidFill>
                  <a:schemeClr val="dk1"/>
                </a:solidFill>
                <a:latin typeface="Spectral"/>
                <a:ea typeface="Spectral"/>
                <a:cs typeface="Spectral"/>
                <a:sym typeface="Spectral"/>
              </a:rPr>
              <a:t> ACCESS</a:t>
            </a:r>
            <a:endParaRPr>
              <a:solidFill>
                <a:schemeClr val="dk1"/>
              </a:solidFill>
              <a:latin typeface="Spectral"/>
              <a:ea typeface="Spectral"/>
              <a:cs typeface="Spectral"/>
              <a:sym typeface="Spectral"/>
            </a:endParaRPr>
          </a:p>
        </p:txBody>
      </p:sp>
      <p:sp>
        <p:nvSpPr>
          <p:cNvPr id="344" name="Google Shape;344;p46"/>
          <p:cNvSpPr txBox="1"/>
          <p:nvPr>
            <p:ph type="title"/>
          </p:nvPr>
        </p:nvSpPr>
        <p:spPr>
          <a:xfrm>
            <a:off x="281325" y="2038950"/>
            <a:ext cx="2857500" cy="106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Helvetica Neue Light"/>
                <a:ea typeface="Helvetica Neue Light"/>
                <a:cs typeface="Helvetica Neue Light"/>
                <a:sym typeface="Helvetica Neue Light"/>
              </a:defRPr>
            </a:lvl2pPr>
            <a:lvl3pPr lvl="2" rtl="0">
              <a:spcBef>
                <a:spcPts val="0"/>
              </a:spcBef>
              <a:spcAft>
                <a:spcPts val="0"/>
              </a:spcAft>
              <a:buSzPts val="2800"/>
              <a:buNone/>
              <a:defRPr>
                <a:latin typeface="Helvetica Neue Light"/>
                <a:ea typeface="Helvetica Neue Light"/>
                <a:cs typeface="Helvetica Neue Light"/>
                <a:sym typeface="Helvetica Neue Light"/>
              </a:defRPr>
            </a:lvl3pPr>
            <a:lvl4pPr lvl="3" rtl="0">
              <a:spcBef>
                <a:spcPts val="0"/>
              </a:spcBef>
              <a:spcAft>
                <a:spcPts val="0"/>
              </a:spcAft>
              <a:buSzPts val="2800"/>
              <a:buNone/>
              <a:defRPr>
                <a:latin typeface="Helvetica Neue Light"/>
                <a:ea typeface="Helvetica Neue Light"/>
                <a:cs typeface="Helvetica Neue Light"/>
                <a:sym typeface="Helvetica Neue Light"/>
              </a:defRPr>
            </a:lvl4pPr>
            <a:lvl5pPr lvl="4" rtl="0">
              <a:spcBef>
                <a:spcPts val="0"/>
              </a:spcBef>
              <a:spcAft>
                <a:spcPts val="0"/>
              </a:spcAft>
              <a:buSzPts val="2800"/>
              <a:buNone/>
              <a:defRPr>
                <a:latin typeface="Helvetica Neue Light"/>
                <a:ea typeface="Helvetica Neue Light"/>
                <a:cs typeface="Helvetica Neue Light"/>
                <a:sym typeface="Helvetica Neue Light"/>
              </a:defRPr>
            </a:lvl5pPr>
            <a:lvl6pPr lvl="5" rtl="0">
              <a:spcBef>
                <a:spcPts val="0"/>
              </a:spcBef>
              <a:spcAft>
                <a:spcPts val="0"/>
              </a:spcAft>
              <a:buSzPts val="2800"/>
              <a:buNone/>
              <a:defRPr>
                <a:latin typeface="Helvetica Neue Light"/>
                <a:ea typeface="Helvetica Neue Light"/>
                <a:cs typeface="Helvetica Neue Light"/>
                <a:sym typeface="Helvetica Neue Light"/>
              </a:defRPr>
            </a:lvl6pPr>
            <a:lvl7pPr lvl="6" rtl="0">
              <a:spcBef>
                <a:spcPts val="0"/>
              </a:spcBef>
              <a:spcAft>
                <a:spcPts val="0"/>
              </a:spcAft>
              <a:buSzPts val="2800"/>
              <a:buNone/>
              <a:defRPr>
                <a:latin typeface="Helvetica Neue Light"/>
                <a:ea typeface="Helvetica Neue Light"/>
                <a:cs typeface="Helvetica Neue Light"/>
                <a:sym typeface="Helvetica Neue Light"/>
              </a:defRPr>
            </a:lvl7pPr>
            <a:lvl8pPr lvl="7" rtl="0">
              <a:spcBef>
                <a:spcPts val="0"/>
              </a:spcBef>
              <a:spcAft>
                <a:spcPts val="0"/>
              </a:spcAft>
              <a:buSzPts val="2800"/>
              <a:buNone/>
              <a:defRPr>
                <a:latin typeface="Helvetica Neue Light"/>
                <a:ea typeface="Helvetica Neue Light"/>
                <a:cs typeface="Helvetica Neue Light"/>
                <a:sym typeface="Helvetica Neue Light"/>
              </a:defRPr>
            </a:lvl8pPr>
            <a:lvl9pPr lvl="8" rtl="0">
              <a:spcBef>
                <a:spcPts val="0"/>
              </a:spcBef>
              <a:spcAft>
                <a:spcPts val="0"/>
              </a:spcAft>
              <a:buSzPts val="2800"/>
              <a:buNone/>
              <a:defRPr>
                <a:latin typeface="Helvetica Neue Light"/>
                <a:ea typeface="Helvetica Neue Light"/>
                <a:cs typeface="Helvetica Neue Light"/>
                <a:sym typeface="Helvetica Neue Light"/>
              </a:defRPr>
            </a:lvl9pPr>
          </a:lstStyle>
          <a:p/>
        </p:txBody>
      </p:sp>
      <p:sp>
        <p:nvSpPr>
          <p:cNvPr id="345" name="Google Shape;345;p46"/>
          <p:cNvSpPr txBox="1"/>
          <p:nvPr>
            <p:ph idx="1" type="subTitle"/>
          </p:nvPr>
        </p:nvSpPr>
        <p:spPr>
          <a:xfrm>
            <a:off x="4242375" y="2335500"/>
            <a:ext cx="3371700" cy="47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6" name="Shape 346"/>
        <p:cNvGrpSpPr/>
        <p:nvPr/>
      </p:nvGrpSpPr>
      <p:grpSpPr>
        <a:xfrm>
          <a:off x="0" y="0"/>
          <a:ext cx="0" cy="0"/>
          <a:chOff x="0" y="0"/>
          <a:chExt cx="0" cy="0"/>
        </a:xfrm>
      </p:grpSpPr>
      <p:sp>
        <p:nvSpPr>
          <p:cNvPr id="347" name="Google Shape;347;p47"/>
          <p:cNvSpPr/>
          <p:nvPr/>
        </p:nvSpPr>
        <p:spPr>
          <a:xfrm>
            <a:off x="0" y="4778115"/>
            <a:ext cx="9144000" cy="370200"/>
          </a:xfrm>
          <a:prstGeom prst="rect">
            <a:avLst/>
          </a:prstGeom>
          <a:solidFill>
            <a:srgbClr val="3B18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8" name="Google Shape;348;p47"/>
          <p:cNvSpPr txBox="1"/>
          <p:nvPr>
            <p:ph type="title"/>
          </p:nvPr>
        </p:nvSpPr>
        <p:spPr>
          <a:xfrm>
            <a:off x="457200" y="571500"/>
            <a:ext cx="8229600" cy="685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9" name="Google Shape;349;p47"/>
          <p:cNvSpPr txBox="1"/>
          <p:nvPr>
            <p:ph idx="1" type="body"/>
          </p:nvPr>
        </p:nvSpPr>
        <p:spPr>
          <a:xfrm>
            <a:off x="457200" y="1371600"/>
            <a:ext cx="8229600" cy="32229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350" name="Google Shape;350;p47"/>
          <p:cNvSpPr txBox="1"/>
          <p:nvPr>
            <p:ph idx="10" type="dt"/>
          </p:nvPr>
        </p:nvSpPr>
        <p:spPr>
          <a:xfrm>
            <a:off x="461116" y="4366617"/>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1" name="Google Shape;351;p47"/>
          <p:cNvSpPr txBox="1"/>
          <p:nvPr>
            <p:ph idx="11" type="ftr"/>
          </p:nvPr>
        </p:nvSpPr>
        <p:spPr>
          <a:xfrm>
            <a:off x="3124200" y="4366617"/>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2" name="Google Shape;352;p47"/>
          <p:cNvSpPr txBox="1"/>
          <p:nvPr>
            <p:ph idx="12" type="sldNum"/>
          </p:nvPr>
        </p:nvSpPr>
        <p:spPr>
          <a:xfrm>
            <a:off x="8807725" y="4869600"/>
            <a:ext cx="336300" cy="273900"/>
          </a:xfrm>
          <a:prstGeom prst="rect">
            <a:avLst/>
          </a:prstGeom>
          <a:noFill/>
          <a:ln>
            <a:noFill/>
          </a:ln>
        </p:spPr>
        <p:txBody>
          <a:bodyPr anchorCtr="0" anchor="ctr" bIns="45700" lIns="91425" spcFirstLastPara="1" rIns="91425" wrap="square" tIns="45700">
            <a:normAutofit lnSpcReduction="10000"/>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descr="UW.Signature_left.jpg" id="353" name="Google Shape;353;p47"/>
          <p:cNvPicPr preferRelativeResize="0"/>
          <p:nvPr/>
        </p:nvPicPr>
        <p:blipFill rotWithShape="1">
          <a:blip r:embed="rId2">
            <a:alphaModFix/>
          </a:blip>
          <a:srcRect b="0" l="0" r="0" t="0"/>
          <a:stretch/>
        </p:blipFill>
        <p:spPr>
          <a:xfrm>
            <a:off x="84787" y="4852461"/>
            <a:ext cx="2683669" cy="211931"/>
          </a:xfrm>
          <a:prstGeom prst="rect">
            <a:avLst/>
          </a:prstGeom>
          <a:noFill/>
          <a:ln>
            <a:noFill/>
          </a:ln>
        </p:spPr>
      </p:pic>
      <p:pic>
        <p:nvPicPr>
          <p:cNvPr id="354" name="Google Shape;354;p47"/>
          <p:cNvPicPr preferRelativeResize="0"/>
          <p:nvPr/>
        </p:nvPicPr>
        <p:blipFill>
          <a:blip r:embed="rId3">
            <a:alphaModFix/>
          </a:blip>
          <a:stretch>
            <a:fillRect/>
          </a:stretch>
        </p:blipFill>
        <p:spPr>
          <a:xfrm>
            <a:off x="0" y="4780375"/>
            <a:ext cx="402426" cy="363126"/>
          </a:xfrm>
          <a:prstGeom prst="rect">
            <a:avLst/>
          </a:prstGeom>
          <a:noFill/>
          <a:ln>
            <a:noFill/>
          </a:ln>
        </p:spPr>
      </p:pic>
      <p:pic>
        <p:nvPicPr>
          <p:cNvPr id="355" name="Google Shape;355;p47"/>
          <p:cNvPicPr preferRelativeResize="0"/>
          <p:nvPr/>
        </p:nvPicPr>
        <p:blipFill>
          <a:blip r:embed="rId4">
            <a:alphaModFix/>
          </a:blip>
          <a:stretch>
            <a:fillRect/>
          </a:stretch>
        </p:blipFill>
        <p:spPr>
          <a:xfrm>
            <a:off x="402425" y="4780375"/>
            <a:ext cx="2377000" cy="363125"/>
          </a:xfrm>
          <a:prstGeom prst="rect">
            <a:avLst/>
          </a:prstGeom>
          <a:noFill/>
          <a:ln>
            <a:noFill/>
          </a:ln>
        </p:spPr>
      </p:pic>
      <p:sp>
        <p:nvSpPr>
          <p:cNvPr id="356" name="Google Shape;356;p47"/>
          <p:cNvSpPr txBox="1"/>
          <p:nvPr/>
        </p:nvSpPr>
        <p:spPr>
          <a:xfrm>
            <a:off x="402425" y="4761850"/>
            <a:ext cx="43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pectral"/>
                <a:ea typeface="Spectral"/>
                <a:cs typeface="Spectral"/>
                <a:sym typeface="Spectral"/>
              </a:rPr>
              <a:t>A Vision </a:t>
            </a:r>
            <a:r>
              <a:rPr i="1" lang="en">
                <a:solidFill>
                  <a:schemeClr val="lt1"/>
                </a:solidFill>
                <a:latin typeface="Spectral"/>
                <a:ea typeface="Spectral"/>
                <a:cs typeface="Spectral"/>
                <a:sym typeface="Spectral"/>
              </a:rPr>
              <a:t>for</a:t>
            </a:r>
            <a:r>
              <a:rPr lang="en">
                <a:solidFill>
                  <a:schemeClr val="lt1"/>
                </a:solidFill>
                <a:latin typeface="Spectral"/>
                <a:ea typeface="Spectral"/>
                <a:cs typeface="Spectral"/>
                <a:sym typeface="Spectral"/>
              </a:rPr>
              <a:t> Electronic Literacy </a:t>
            </a:r>
            <a:r>
              <a:rPr i="1" lang="en">
                <a:solidFill>
                  <a:schemeClr val="lt1"/>
                </a:solidFill>
                <a:latin typeface="Spectral"/>
                <a:ea typeface="Spectral"/>
                <a:cs typeface="Spectral"/>
                <a:sym typeface="Spectral"/>
              </a:rPr>
              <a:t>and</a:t>
            </a:r>
            <a:r>
              <a:rPr lang="en">
                <a:solidFill>
                  <a:schemeClr val="lt1"/>
                </a:solidFill>
                <a:latin typeface="Spectral"/>
                <a:ea typeface="Spectral"/>
                <a:cs typeface="Spectral"/>
                <a:sym typeface="Spectral"/>
              </a:rPr>
              <a:t> Access</a:t>
            </a:r>
            <a:endParaRPr>
              <a:solidFill>
                <a:schemeClr val="lt1"/>
              </a:solidFill>
              <a:latin typeface="Spectral"/>
              <a:ea typeface="Spectral"/>
              <a:cs typeface="Spectral"/>
              <a:sym typeface="Spectr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34" Type="http://schemas.openxmlformats.org/officeDocument/2006/relationships/theme" Target="../theme/theme3.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9pPr>
          </a:lstStyle>
          <a:p/>
        </p:txBody>
      </p:sp>
      <p:sp>
        <p:nvSpPr>
          <p:cNvPr id="60" name="Google Shape;60;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Helvetica Neue Light"/>
              <a:buChar char="●"/>
              <a:defRPr sz="1800">
                <a:solidFill>
                  <a:schemeClr val="dk1"/>
                </a:solidFill>
                <a:latin typeface="Helvetica Neue Light"/>
                <a:ea typeface="Helvetica Neue Light"/>
                <a:cs typeface="Helvetica Neue Light"/>
                <a:sym typeface="Helvetica Neue Light"/>
              </a:defRPr>
            </a:lvl1pPr>
            <a:lvl2pPr indent="-317500" lvl="1" marL="9144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indent="-317500" lvl="2" marL="13716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indent="-317500" lvl="3" marL="18288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indent="-317500" lvl="4" marL="22860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indent="-317500" lvl="5" marL="27432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indent="-317500" lvl="6" marL="32004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indent="-317500" lvl="7" marL="36576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indent="-317500" lvl="8" marL="41148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p:txBody>
      </p:sp>
      <p:sp>
        <p:nvSpPr>
          <p:cNvPr id="61" name="Google Shape;6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hyperlink" Target="http://www.youtube.com/watch?v=GEfuOMzRgXo" TargetMode="Externa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hyperlink" Target="https://codepen.io/accounts/signup/user/free" TargetMode="External"/><Relationship Id="rId4" Type="http://schemas.openxmlformats.org/officeDocument/2006/relationships/image" Target="../media/image17.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7.jpg"/><Relationship Id="rId4" Type="http://schemas.openxmlformats.org/officeDocument/2006/relationships/image" Target="../media/image29.jpg"/><Relationship Id="rId5" Type="http://schemas.openxmlformats.org/officeDocument/2006/relationships/image" Target="../media/image9.png"/><Relationship Id="rId6"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hyperlink" Target="http://www.youtube.com/watch?v=btGYcizV0iI" TargetMode="Externa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ctrTitle"/>
          </p:nvPr>
        </p:nvSpPr>
        <p:spPr>
          <a:xfrm>
            <a:off x="311700" y="1345600"/>
            <a:ext cx="4472700" cy="243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Website Development: Lesson 1</a:t>
            </a:r>
            <a:endParaRPr/>
          </a:p>
        </p:txBody>
      </p:sp>
      <p:sp>
        <p:nvSpPr>
          <p:cNvPr id="362" name="Google Shape;362;p48"/>
          <p:cNvSpPr txBox="1"/>
          <p:nvPr>
            <p:ph idx="1" type="subTitle"/>
          </p:nvPr>
        </p:nvSpPr>
        <p:spPr>
          <a:xfrm>
            <a:off x="311700" y="3870625"/>
            <a:ext cx="3892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Facilitated by: Titus Kariuki</a:t>
            </a:r>
            <a:endParaRPr/>
          </a:p>
        </p:txBody>
      </p:sp>
      <p:sp>
        <p:nvSpPr>
          <p:cNvPr id="363" name="Google Shape;36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48"/>
          <p:cNvPicPr preferRelativeResize="0"/>
          <p:nvPr/>
        </p:nvPicPr>
        <p:blipFill rotWithShape="1">
          <a:blip r:embed="rId3">
            <a:alphaModFix/>
          </a:blip>
          <a:srcRect b="1839" l="4559" r="3697" t="5721"/>
          <a:stretch/>
        </p:blipFill>
        <p:spPr>
          <a:xfrm>
            <a:off x="4964025" y="2305050"/>
            <a:ext cx="4179976" cy="2438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idx="4294967295" type="ctrTitle"/>
          </p:nvPr>
        </p:nvSpPr>
        <p:spPr>
          <a:xfrm>
            <a:off x="570000" y="1029600"/>
            <a:ext cx="7769400" cy="30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p>
          <a:p>
            <a:pPr indent="0" lvl="0" marL="0" rtl="0" algn="l">
              <a:spcBef>
                <a:spcPts val="0"/>
              </a:spcBef>
              <a:spcAft>
                <a:spcPts val="0"/>
              </a:spcAft>
              <a:buNone/>
            </a:pPr>
            <a:r>
              <a:rPr lang="en" sz="3600"/>
              <a:t>What are some examples of engineering companies?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3600"/>
              <a:t>What problems do they solve?</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7" name="Google Shape;447;p58"/>
          <p:cNvSpPr txBox="1"/>
          <p:nvPr>
            <p:ph type="title"/>
          </p:nvPr>
        </p:nvSpPr>
        <p:spPr>
          <a:xfrm>
            <a:off x="3835200" y="108575"/>
            <a:ext cx="5033400" cy="686700"/>
          </a:xfrm>
          <a:prstGeom prst="rect">
            <a:avLst/>
          </a:prstGeom>
        </p:spPr>
        <p:txBody>
          <a:bodyPr anchorCtr="0" anchor="t" bIns="91425" lIns="91425" spcFirstLastPara="1" rIns="91425" wrap="square" tIns="91425">
            <a:noAutofit/>
          </a:bodyPr>
          <a:lstStyle/>
          <a:p>
            <a:pPr indent="0" lvl="0" marL="0" rtl="0" algn="r">
              <a:lnSpc>
                <a:spcPct val="120000"/>
              </a:lnSpc>
              <a:spcBef>
                <a:spcPts val="0"/>
              </a:spcBef>
              <a:spcAft>
                <a:spcPts val="0"/>
              </a:spcAft>
              <a:buNone/>
            </a:pPr>
            <a:r>
              <a:rPr lang="en" sz="2100">
                <a:solidFill>
                  <a:schemeClr val="lt1"/>
                </a:solidFill>
              </a:rPr>
              <a:t>What is Computer Science and Web Development?</a:t>
            </a:r>
            <a:endParaRPr sz="2100">
              <a:solidFill>
                <a:schemeClr val="lt1"/>
              </a:solidFill>
            </a:endParaRPr>
          </a:p>
          <a:p>
            <a:pPr indent="0" lvl="0" marL="0" rtl="0" algn="r">
              <a:spcBef>
                <a:spcPts val="0"/>
              </a:spcBef>
              <a:spcAft>
                <a:spcPts val="0"/>
              </a:spcAft>
              <a:buNone/>
            </a:pPr>
            <a:r>
              <a:t/>
            </a:r>
            <a:endParaRPr/>
          </a:p>
        </p:txBody>
      </p:sp>
      <p:sp>
        <p:nvSpPr>
          <p:cNvPr id="448" name="Google Shape;448;p58"/>
          <p:cNvSpPr txBox="1"/>
          <p:nvPr/>
        </p:nvSpPr>
        <p:spPr>
          <a:xfrm>
            <a:off x="151475" y="1233125"/>
            <a:ext cx="5033400" cy="321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Helvetica Neue Light"/>
                <a:ea typeface="Helvetica Neue Light"/>
                <a:cs typeface="Helvetica Neue Light"/>
                <a:sym typeface="Helvetica Neue Light"/>
              </a:rPr>
              <a:t>Let's first talk about what Computer Science and Web Development are…..</a:t>
            </a:r>
            <a:endParaRPr sz="19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Definitions:</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sz="1700">
                <a:solidFill>
                  <a:schemeClr val="dk1"/>
                </a:solidFill>
                <a:latin typeface="Helvetica Neue Light"/>
                <a:ea typeface="Helvetica Neue Light"/>
                <a:cs typeface="Helvetica Neue Light"/>
                <a:sym typeface="Helvetica Neue Light"/>
              </a:rPr>
              <a:t>Computer Science is the study of computers and computational systems to design and analyze algorithm to solve problems. </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sz="1700">
                <a:solidFill>
                  <a:schemeClr val="dk1"/>
                </a:solidFill>
                <a:latin typeface="Helvetica Neue Light"/>
                <a:ea typeface="Helvetica Neue Light"/>
                <a:cs typeface="Helvetica Neue Light"/>
                <a:sym typeface="Helvetica Neue Light"/>
              </a:rPr>
              <a:t>Web development is the work involving building creating, and maintaining websites on the world wide web or private networks</a:t>
            </a:r>
            <a:endParaRPr sz="1700">
              <a:latin typeface="Helvetica Neue Light"/>
              <a:ea typeface="Helvetica Neue Light"/>
              <a:cs typeface="Helvetica Neue Light"/>
              <a:sym typeface="Helvetica Neue Light"/>
            </a:endParaRPr>
          </a:p>
        </p:txBody>
      </p:sp>
      <p:pic>
        <p:nvPicPr>
          <p:cNvPr descr="web development tutorial for beginners: What does a web developer do? Get deal here: https://ecoursereview.com/webdev&#10;&#10;Read article here: https://ecoursereview.com/what-does-a-web-developer-do/&#10;&#10;&#10;&#10;What Is A Web Development? &#10;&#10;Web development usually refers to activities related to website functionalities development. Although every website is developed a little differently, there are three fundamental components that conduct every interaction between a user and the site:&#10;&#10;Client (Frontend):&#10;The local computer, device and browser are what the user is interacting with in order to access the website. In this case, the challenge lies in making sure the website functions exactly the same way on all browsers.&#10;&#10;Server (Backend):&#10;The Server is the remote computer that is being run “on the other side” and is accountable for site code generation and database handling.&#10;&#10;Database:&#10;The Database is the information that is generated or used within the website. For instance, all account information of a logged-in user is being stored in the database.&#10;&#10;Once the three fundamental components have been identified, you will clearly understand where #webdevelopment ties into the entire process.&#10;&#10;Web Development Roles:&#10;When developing websites there are specific project roles that have different responsibilities that are quite prominent:&#10;&#10;Web Designers: are responsible for appearance and usability of a website. The range of responsibilities do not include development of actual functionalities. They may possibly work with Adobe Photoshop or Adobe Illustrator for design purposes and more advanced designers can build web prototypes using coding skills.&#10;&#10;Frontend Developers: are the glue that holds Web Designers and Backend Developers together. These people deal with client-side programming and applying designs they have received from Web Designers. Their main tools are HTML, CSS and JavaScript.&#10;&#10;Backend Developers: are those who work behind the scenes. They develop server-side logic, manage database connection, design APIs(Application Programming Interface), handle security and authorization. The tools they use are Ruby, Node.js, PHP, Python, GoLang, Java, Scala and a great deal more.&#10;&#10;Backend Developers also deal with databases. Some of the most popular databases include MySQL, ElasticSearch, Cassandra, Redis and OracleDB, just to name a few.&#10;&#10;&#10;A full stack web developer: is a one-man show that works on both the client and server side and sometimes in design. Having command over different areas is in high demand and being able to understand different problems, within different project roles, make these people good candidates for team leadership positions.&#10;&#10;&#10;What Does A Web Developer Do?&#10;&#10;In general, Web Developers are responsible for building and maintaining websites. You might think that web developers spend their entire day working on code, but that's not necessarily so. Even though development is the greater part of a developer's job, there are other extremely important tasks that must get done. Here are other important activities a web developer is involved in:&#10;&#10;Analysis:&#10;Analysis is a constant and continual part of the Web Developer's job. Talking with a client and gathering functional and nonfunctional requirements gives the web developer a bird's eye view in order to plan architecture correctly.&#10;&#10;Code Review:&#10;Before new code is added to a main codebase, it goes through a Code Review process. This is a process where other developers go through your code, review it and make suggestions for small fixes. In order to properly participate in a Code Review, you must spend time understanding other people's code.&#10;&#10;Mentoring:&#10;Once you have reached a certain level in expertise, you are often expected to share your knowledge with others and train new developers. This is usually followed by a Pair Programming in which two developers sit in front of one computer and attempt to solve problems together.&#10;&#10;Maintenance:&#10;With the exception of working on new tasks, developers often need to care about legacy projects.  This involves solving random bugs and implementing small changes on a currently working project.&#10;&#10;Meetings:&#10;Developers do spend a good deal of time meeting with and talking to clients, not just when discussing new features. Developers will often organize daily status meetings, discussing what they accomplished the previous day and what they are planning for today.&#10;&#10;---&#10;Web development for beginners: What does a web developer do?&#10;https://www.youtube.com/watch?v=GEfuOMzRgXo&#10;&#10;---&#10;&#10;How to learn web development:&#10;Taking #webdevelopment course online can be a great choice if you're looking to become a self-taught #webdeveloper. There are lots of web development tutorial for beginners available, whether it's online video training, guide books or learning from #webdev forums.&#10;&#10;&#10;---&#10;Follow us on&#10;https://www.facebook.com/EcourseReviews&#10;https://twitter.com/EcourseReviews&#10;https://plus.google.com/+Ecoursereview/posts&#10;https://ecoursereview.com/" id="449" name="Google Shape;449;p58" title="Web development for beginners: What does a web developer do?">
            <a:hlinkClick r:id="rId3"/>
          </p:cNvPr>
          <p:cNvPicPr preferRelativeResize="0"/>
          <p:nvPr/>
        </p:nvPicPr>
        <p:blipFill>
          <a:blip r:embed="rId4">
            <a:alphaModFix/>
          </a:blip>
          <a:stretch>
            <a:fillRect/>
          </a:stretch>
        </p:blipFill>
        <p:spPr>
          <a:xfrm>
            <a:off x="5437300" y="1924288"/>
            <a:ext cx="3431300" cy="25734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ph type="ctrTitle"/>
          </p:nvPr>
        </p:nvSpPr>
        <p:spPr>
          <a:xfrm>
            <a:off x="3505350" y="130550"/>
            <a:ext cx="55158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Careers in Web Development</a:t>
            </a:r>
            <a:endParaRPr>
              <a:solidFill>
                <a:schemeClr val="lt1"/>
              </a:solidFill>
            </a:endParaRPr>
          </a:p>
        </p:txBody>
      </p:sp>
      <p:sp>
        <p:nvSpPr>
          <p:cNvPr id="455" name="Google Shape;455;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59"/>
          <p:cNvSpPr txBox="1"/>
          <p:nvPr>
            <p:ph idx="4294967295" type="subTitle"/>
          </p:nvPr>
        </p:nvSpPr>
        <p:spPr>
          <a:xfrm>
            <a:off x="186450" y="3652800"/>
            <a:ext cx="2533200" cy="66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latin typeface="Helvetica Neue"/>
                <a:ea typeface="Helvetica Neue"/>
                <a:cs typeface="Helvetica Neue"/>
                <a:sym typeface="Helvetica Neue"/>
              </a:rPr>
              <a:t>Certificate Programs</a:t>
            </a:r>
            <a:endParaRPr b="1">
              <a:latin typeface="Helvetica Neue"/>
              <a:ea typeface="Helvetica Neue"/>
              <a:cs typeface="Helvetica Neue"/>
              <a:sym typeface="Helvetica Neue"/>
            </a:endParaRPr>
          </a:p>
        </p:txBody>
      </p:sp>
      <p:sp>
        <p:nvSpPr>
          <p:cNvPr id="457" name="Google Shape;457;p59"/>
          <p:cNvSpPr txBox="1"/>
          <p:nvPr>
            <p:ph idx="4294967295" type="subTitle"/>
          </p:nvPr>
        </p:nvSpPr>
        <p:spPr>
          <a:xfrm>
            <a:off x="3376950" y="3652800"/>
            <a:ext cx="21972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latin typeface="Helvetica Neue"/>
                <a:ea typeface="Helvetica Neue"/>
                <a:cs typeface="Helvetica Neue"/>
                <a:sym typeface="Helvetica Neue"/>
              </a:rPr>
              <a:t>Bachelor’s Degree</a:t>
            </a:r>
            <a:endParaRPr b="1">
              <a:latin typeface="Helvetica Neue"/>
              <a:ea typeface="Helvetica Neue"/>
              <a:cs typeface="Helvetica Neue"/>
              <a:sym typeface="Helvetica Neue"/>
            </a:endParaRPr>
          </a:p>
        </p:txBody>
      </p:sp>
      <p:sp>
        <p:nvSpPr>
          <p:cNvPr id="458" name="Google Shape;458;p59"/>
          <p:cNvSpPr txBox="1"/>
          <p:nvPr>
            <p:ph idx="4294967295" type="subTitle"/>
          </p:nvPr>
        </p:nvSpPr>
        <p:spPr>
          <a:xfrm>
            <a:off x="6498450" y="3622925"/>
            <a:ext cx="21972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latin typeface="Helvetica Neue"/>
                <a:ea typeface="Helvetica Neue"/>
                <a:cs typeface="Helvetica Neue"/>
                <a:sym typeface="Helvetica Neue"/>
              </a:rPr>
              <a:t>Graduate Degree</a:t>
            </a:r>
            <a:endParaRPr b="1">
              <a:latin typeface="Helvetica Neue"/>
              <a:ea typeface="Helvetica Neue"/>
              <a:cs typeface="Helvetica Neue"/>
              <a:sym typeface="Helvetica Neue"/>
            </a:endParaRPr>
          </a:p>
        </p:txBody>
      </p:sp>
      <p:sp>
        <p:nvSpPr>
          <p:cNvPr id="459" name="Google Shape;459;p59"/>
          <p:cNvSpPr txBox="1"/>
          <p:nvPr/>
        </p:nvSpPr>
        <p:spPr>
          <a:xfrm>
            <a:off x="154625" y="1929000"/>
            <a:ext cx="2565300" cy="156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36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Accelerated introduction to field</a:t>
            </a:r>
            <a:endParaRPr sz="1800">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Prices range $1,000-$15,000 for 3-9 months</a:t>
            </a:r>
            <a:endParaRPr sz="1800">
              <a:solidFill>
                <a:schemeClr val="dk1"/>
              </a:solidFill>
              <a:latin typeface="Helvetica Neue Light"/>
              <a:ea typeface="Helvetica Neue Light"/>
              <a:cs typeface="Helvetica Neue Light"/>
              <a:sym typeface="Helvetica Neue Light"/>
            </a:endParaRPr>
          </a:p>
        </p:txBody>
      </p:sp>
      <p:sp>
        <p:nvSpPr>
          <p:cNvPr id="460" name="Google Shape;460;p59"/>
          <p:cNvSpPr txBox="1"/>
          <p:nvPr/>
        </p:nvSpPr>
        <p:spPr>
          <a:xfrm>
            <a:off x="2857200" y="1929000"/>
            <a:ext cx="3236700" cy="156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36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Four years at an accredited institution</a:t>
            </a:r>
            <a:endParaRPr sz="1800">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Meets the requirements are almost all entry level jobs</a:t>
            </a:r>
            <a:endParaRPr sz="1800">
              <a:solidFill>
                <a:schemeClr val="dk1"/>
              </a:solidFill>
              <a:latin typeface="Helvetica Neue Light"/>
              <a:ea typeface="Helvetica Neue Light"/>
              <a:cs typeface="Helvetica Neue Light"/>
              <a:sym typeface="Helvetica Neue Light"/>
            </a:endParaRPr>
          </a:p>
        </p:txBody>
      </p:sp>
      <p:sp>
        <p:nvSpPr>
          <p:cNvPr id="461" name="Google Shape;461;p59"/>
          <p:cNvSpPr txBox="1"/>
          <p:nvPr>
            <p:ph idx="4294967295" type="subTitle"/>
          </p:nvPr>
        </p:nvSpPr>
        <p:spPr>
          <a:xfrm>
            <a:off x="5999850" y="583500"/>
            <a:ext cx="2912700" cy="3414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solidFill>
                  <a:schemeClr val="lt1"/>
                </a:solidFill>
              </a:rPr>
              <a:t>Education</a:t>
            </a:r>
            <a:endParaRPr>
              <a:solidFill>
                <a:schemeClr val="lt1"/>
              </a:solidFill>
            </a:endParaRPr>
          </a:p>
        </p:txBody>
      </p:sp>
      <p:sp>
        <p:nvSpPr>
          <p:cNvPr id="462" name="Google Shape;462;p59"/>
          <p:cNvSpPr txBox="1"/>
          <p:nvPr/>
        </p:nvSpPr>
        <p:spPr>
          <a:xfrm>
            <a:off x="6231175" y="1654975"/>
            <a:ext cx="2758200" cy="184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36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Masters or doctorate degree (3-5 more years after bachelors)</a:t>
            </a:r>
            <a:endParaRPr sz="1800">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Builds research skills and trains in advanced concepts </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60"/>
          <p:cNvSpPr txBox="1"/>
          <p:nvPr>
            <p:ph idx="4294967295" type="subTitle"/>
          </p:nvPr>
        </p:nvSpPr>
        <p:spPr>
          <a:xfrm>
            <a:off x="170675" y="4053000"/>
            <a:ext cx="2533200" cy="66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latin typeface="Helvetica Neue"/>
                <a:ea typeface="Helvetica Neue"/>
                <a:cs typeface="Helvetica Neue"/>
                <a:sym typeface="Helvetica Neue"/>
              </a:rPr>
              <a:t>Digital Designer</a:t>
            </a:r>
            <a:endParaRPr b="1">
              <a:latin typeface="Helvetica Neue"/>
              <a:ea typeface="Helvetica Neue"/>
              <a:cs typeface="Helvetica Neue"/>
              <a:sym typeface="Helvetica Neue"/>
            </a:endParaRPr>
          </a:p>
        </p:txBody>
      </p:sp>
      <p:sp>
        <p:nvSpPr>
          <p:cNvPr id="469" name="Google Shape;469;p60"/>
          <p:cNvSpPr txBox="1"/>
          <p:nvPr>
            <p:ph idx="4294967295" type="subTitle"/>
          </p:nvPr>
        </p:nvSpPr>
        <p:spPr>
          <a:xfrm>
            <a:off x="2906775" y="4053000"/>
            <a:ext cx="31215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latin typeface="Helvetica Neue"/>
                <a:ea typeface="Helvetica Neue"/>
                <a:cs typeface="Helvetica Neue"/>
                <a:sym typeface="Helvetica Neue"/>
              </a:rPr>
              <a:t>Database Administrator </a:t>
            </a:r>
            <a:endParaRPr b="1">
              <a:latin typeface="Helvetica Neue"/>
              <a:ea typeface="Helvetica Neue"/>
              <a:cs typeface="Helvetica Neue"/>
              <a:sym typeface="Helvetica Neue"/>
            </a:endParaRPr>
          </a:p>
        </p:txBody>
      </p:sp>
      <p:sp>
        <p:nvSpPr>
          <p:cNvPr id="470" name="Google Shape;470;p60"/>
          <p:cNvSpPr txBox="1"/>
          <p:nvPr>
            <p:ph idx="4294967295" type="subTitle"/>
          </p:nvPr>
        </p:nvSpPr>
        <p:spPr>
          <a:xfrm>
            <a:off x="5999850" y="4076850"/>
            <a:ext cx="3121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latin typeface="Helvetica Neue"/>
                <a:ea typeface="Helvetica Neue"/>
                <a:cs typeface="Helvetica Neue"/>
                <a:sym typeface="Helvetica Neue"/>
              </a:rPr>
              <a:t>Computer Programmer</a:t>
            </a:r>
            <a:endParaRPr b="1">
              <a:latin typeface="Helvetica Neue"/>
              <a:ea typeface="Helvetica Neue"/>
              <a:cs typeface="Helvetica Neue"/>
              <a:sym typeface="Helvetica Neue"/>
            </a:endParaRPr>
          </a:p>
        </p:txBody>
      </p:sp>
      <p:sp>
        <p:nvSpPr>
          <p:cNvPr id="471" name="Google Shape;471;p60"/>
          <p:cNvSpPr txBox="1"/>
          <p:nvPr/>
        </p:nvSpPr>
        <p:spPr>
          <a:xfrm>
            <a:off x="154625" y="1929000"/>
            <a:ext cx="2565300" cy="212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36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Create images and elements that end up on screen</a:t>
            </a:r>
            <a:endParaRPr sz="1800">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Average salary: </a:t>
            </a:r>
            <a:r>
              <a:rPr b="1" lang="en" sz="1800">
                <a:solidFill>
                  <a:schemeClr val="dk1"/>
                </a:solidFill>
                <a:latin typeface="Helvetica Neue"/>
                <a:ea typeface="Helvetica Neue"/>
                <a:cs typeface="Helvetica Neue"/>
                <a:sym typeface="Helvetica Neue"/>
              </a:rPr>
              <a:t>$77,200</a:t>
            </a:r>
            <a:endParaRPr b="1" sz="1800">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Education needed: Bachelor’s degree</a:t>
            </a:r>
            <a:endParaRPr sz="1800">
              <a:solidFill>
                <a:schemeClr val="dk1"/>
              </a:solidFill>
              <a:latin typeface="Helvetica Neue Light"/>
              <a:ea typeface="Helvetica Neue Light"/>
              <a:cs typeface="Helvetica Neue Light"/>
              <a:sym typeface="Helvetica Neue Light"/>
            </a:endParaRPr>
          </a:p>
        </p:txBody>
      </p:sp>
      <p:sp>
        <p:nvSpPr>
          <p:cNvPr id="472" name="Google Shape;472;p60"/>
          <p:cNvSpPr txBox="1"/>
          <p:nvPr/>
        </p:nvSpPr>
        <p:spPr>
          <a:xfrm>
            <a:off x="2849175" y="2483100"/>
            <a:ext cx="3236700" cy="156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36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Organizing information for analysts and consumers</a:t>
            </a:r>
            <a:endParaRPr sz="1800">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Average salary: </a:t>
            </a:r>
            <a:r>
              <a:rPr b="1" lang="en" sz="1800">
                <a:solidFill>
                  <a:schemeClr val="dk1"/>
                </a:solidFill>
                <a:latin typeface="Helvetica Neue"/>
                <a:ea typeface="Helvetica Neue"/>
                <a:cs typeface="Helvetica Neue"/>
                <a:sym typeface="Helvetica Neue"/>
              </a:rPr>
              <a:t>$98,860</a:t>
            </a:r>
            <a:endParaRPr b="1" sz="1800">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Education needed: Bachelor’s degree</a:t>
            </a:r>
            <a:endParaRPr sz="1800">
              <a:solidFill>
                <a:schemeClr val="dk1"/>
              </a:solidFill>
              <a:latin typeface="Helvetica Neue Light"/>
              <a:ea typeface="Helvetica Neue Light"/>
              <a:cs typeface="Helvetica Neue Light"/>
              <a:sym typeface="Helvetica Neue Light"/>
            </a:endParaRPr>
          </a:p>
        </p:txBody>
      </p:sp>
      <p:sp>
        <p:nvSpPr>
          <p:cNvPr id="473" name="Google Shape;473;p60"/>
          <p:cNvSpPr txBox="1"/>
          <p:nvPr/>
        </p:nvSpPr>
        <p:spPr>
          <a:xfrm>
            <a:off x="6215125" y="1651800"/>
            <a:ext cx="2758200" cy="240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36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Write and test code for computer operations to function</a:t>
            </a:r>
            <a:endParaRPr sz="1800">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Average salary: </a:t>
            </a:r>
            <a:r>
              <a:rPr b="1" lang="en" sz="1800">
                <a:solidFill>
                  <a:schemeClr val="dk1"/>
                </a:solidFill>
                <a:latin typeface="Helvetica Neue"/>
                <a:ea typeface="Helvetica Neue"/>
                <a:cs typeface="Helvetica Neue"/>
                <a:sym typeface="Helvetica Neue"/>
              </a:rPr>
              <a:t>$89,190</a:t>
            </a:r>
            <a:endParaRPr b="1" sz="1800">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Education needed: </a:t>
            </a:r>
            <a:r>
              <a:rPr lang="en" sz="1800">
                <a:solidFill>
                  <a:schemeClr val="dk1"/>
                </a:solidFill>
                <a:latin typeface="Helvetica Neue Light"/>
                <a:ea typeface="Helvetica Neue Light"/>
                <a:cs typeface="Helvetica Neue Light"/>
                <a:sym typeface="Helvetica Neue Light"/>
              </a:rPr>
              <a:t>Bachelor's</a:t>
            </a:r>
            <a:r>
              <a:rPr lang="en" sz="1800">
                <a:solidFill>
                  <a:schemeClr val="dk1"/>
                </a:solidFill>
                <a:latin typeface="Helvetica Neue Light"/>
                <a:ea typeface="Helvetica Neue Light"/>
                <a:cs typeface="Helvetica Neue Light"/>
                <a:sym typeface="Helvetica Neue Light"/>
              </a:rPr>
              <a:t> degree </a:t>
            </a:r>
            <a:endParaRPr sz="1800">
              <a:solidFill>
                <a:schemeClr val="dk1"/>
              </a:solidFill>
              <a:latin typeface="Helvetica Neue Light"/>
              <a:ea typeface="Helvetica Neue Light"/>
              <a:cs typeface="Helvetica Neue Light"/>
              <a:sym typeface="Helvetica Neue Light"/>
            </a:endParaRPr>
          </a:p>
        </p:txBody>
      </p:sp>
      <p:sp>
        <p:nvSpPr>
          <p:cNvPr id="474" name="Google Shape;474;p60"/>
          <p:cNvSpPr txBox="1"/>
          <p:nvPr>
            <p:ph type="ctrTitle"/>
          </p:nvPr>
        </p:nvSpPr>
        <p:spPr>
          <a:xfrm>
            <a:off x="3505350" y="130550"/>
            <a:ext cx="55158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Careers in Web Development</a:t>
            </a:r>
            <a:endParaRPr>
              <a:solidFill>
                <a:schemeClr val="lt1"/>
              </a:solidFill>
            </a:endParaRPr>
          </a:p>
        </p:txBody>
      </p:sp>
      <p:sp>
        <p:nvSpPr>
          <p:cNvPr id="475" name="Google Shape;475;p60"/>
          <p:cNvSpPr txBox="1"/>
          <p:nvPr>
            <p:ph idx="4294967295" type="subTitle"/>
          </p:nvPr>
        </p:nvSpPr>
        <p:spPr>
          <a:xfrm>
            <a:off x="5999850" y="583500"/>
            <a:ext cx="2912700" cy="3414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solidFill>
                  <a:schemeClr val="lt1"/>
                </a:solidFill>
              </a:rPr>
              <a:t>Job Market</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79" name="Shape 479"/>
        <p:cNvGrpSpPr/>
        <p:nvPr/>
      </p:nvGrpSpPr>
      <p:grpSpPr>
        <a:xfrm>
          <a:off x="0" y="0"/>
          <a:ext cx="0" cy="0"/>
          <a:chOff x="0" y="0"/>
          <a:chExt cx="0" cy="0"/>
        </a:xfrm>
      </p:grpSpPr>
      <p:sp>
        <p:nvSpPr>
          <p:cNvPr id="480" name="Google Shape;48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61"/>
          <p:cNvSpPr txBox="1"/>
          <p:nvPr>
            <p:ph idx="4294967295" type="title"/>
          </p:nvPr>
        </p:nvSpPr>
        <p:spPr>
          <a:xfrm>
            <a:off x="3835200"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Kahoot!</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type="ctrTitle"/>
          </p:nvPr>
        </p:nvSpPr>
        <p:spPr>
          <a:xfrm>
            <a:off x="311700" y="1345600"/>
            <a:ext cx="4472700" cy="3173700"/>
          </a:xfrm>
          <a:prstGeom prst="rect">
            <a:avLst/>
          </a:prstGeom>
        </p:spPr>
        <p:txBody>
          <a:bodyPr anchorCtr="0" anchor="b"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 sz="3200"/>
              <a:t>We will work </a:t>
            </a:r>
            <a:r>
              <a:rPr lang="en" sz="3200"/>
              <a:t>individually</a:t>
            </a:r>
            <a:r>
              <a:rPr lang="en" sz="3200"/>
              <a:t> (or in teams if you prefer) to create personal websites about our hobbies using HTML and CSS coding</a:t>
            </a:r>
            <a:endParaRPr sz="3200"/>
          </a:p>
        </p:txBody>
      </p:sp>
      <p:sp>
        <p:nvSpPr>
          <p:cNvPr id="487" name="Google Shape;48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8" name="Google Shape;488;p62"/>
          <p:cNvPicPr preferRelativeResize="0"/>
          <p:nvPr/>
        </p:nvPicPr>
        <p:blipFill>
          <a:blip r:embed="rId3">
            <a:alphaModFix/>
          </a:blip>
          <a:stretch>
            <a:fillRect/>
          </a:stretch>
        </p:blipFill>
        <p:spPr>
          <a:xfrm>
            <a:off x="5015050" y="1490325"/>
            <a:ext cx="4128950" cy="22666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4" name="Google Shape;494;p63"/>
          <p:cNvSpPr txBox="1"/>
          <p:nvPr>
            <p:ph type="title"/>
          </p:nvPr>
        </p:nvSpPr>
        <p:spPr>
          <a:xfrm>
            <a:off x="3835200"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What is HTML/CSS?</a:t>
            </a:r>
            <a:endParaRPr>
              <a:solidFill>
                <a:schemeClr val="lt1"/>
              </a:solidFill>
            </a:endParaRPr>
          </a:p>
        </p:txBody>
      </p:sp>
      <p:sp>
        <p:nvSpPr>
          <p:cNvPr id="495" name="Google Shape;495;p63"/>
          <p:cNvSpPr txBox="1"/>
          <p:nvPr>
            <p:ph idx="1" type="subTitle"/>
          </p:nvPr>
        </p:nvSpPr>
        <p:spPr>
          <a:xfrm>
            <a:off x="449625" y="1195400"/>
            <a:ext cx="3778500" cy="47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t>HTML</a:t>
            </a:r>
            <a:endParaRPr sz="2000"/>
          </a:p>
        </p:txBody>
      </p:sp>
      <p:sp>
        <p:nvSpPr>
          <p:cNvPr id="496" name="Google Shape;496;p63"/>
          <p:cNvSpPr txBox="1"/>
          <p:nvPr>
            <p:ph idx="2" type="subTitle"/>
          </p:nvPr>
        </p:nvSpPr>
        <p:spPr>
          <a:xfrm>
            <a:off x="4688775" y="1195400"/>
            <a:ext cx="3969000" cy="47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t>CSS</a:t>
            </a:r>
            <a:endParaRPr sz="2000"/>
          </a:p>
        </p:txBody>
      </p:sp>
      <p:sp>
        <p:nvSpPr>
          <p:cNvPr id="497" name="Google Shape;497;p63"/>
          <p:cNvSpPr txBox="1"/>
          <p:nvPr>
            <p:ph idx="3" type="body"/>
          </p:nvPr>
        </p:nvSpPr>
        <p:spPr>
          <a:xfrm>
            <a:off x="354375" y="1751625"/>
            <a:ext cx="3969000" cy="16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HTML: HyperText Markup Language</a:t>
            </a:r>
            <a:endParaRPr/>
          </a:p>
          <a:p>
            <a:pPr indent="-342900" lvl="0" marL="457200" rtl="0" algn="l">
              <a:spcBef>
                <a:spcPts val="1200"/>
              </a:spcBef>
              <a:spcAft>
                <a:spcPts val="0"/>
              </a:spcAft>
              <a:buSzPts val="1800"/>
              <a:buChar char="●"/>
            </a:pPr>
            <a:r>
              <a:rPr lang="en"/>
              <a:t>Computer language that is most</a:t>
            </a:r>
            <a:r>
              <a:rPr lang="en"/>
              <a:t> </a:t>
            </a:r>
            <a:r>
              <a:rPr lang="en"/>
              <a:t>used for creating web pages</a:t>
            </a:r>
            <a:endParaRPr/>
          </a:p>
        </p:txBody>
      </p:sp>
      <p:sp>
        <p:nvSpPr>
          <p:cNvPr id="498" name="Google Shape;498;p63"/>
          <p:cNvSpPr txBox="1"/>
          <p:nvPr>
            <p:ph idx="4" type="body"/>
          </p:nvPr>
        </p:nvSpPr>
        <p:spPr>
          <a:xfrm>
            <a:off x="4228125" y="1751625"/>
            <a:ext cx="4792800" cy="16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CSS: Cascading Style Sheet</a:t>
            </a:r>
            <a:endParaRPr/>
          </a:p>
          <a:p>
            <a:pPr indent="-342900" lvl="0" marL="457200" rtl="0" algn="l">
              <a:spcBef>
                <a:spcPts val="1200"/>
              </a:spcBef>
              <a:spcAft>
                <a:spcPts val="0"/>
              </a:spcAft>
              <a:buSzPts val="1800"/>
              <a:buChar char="●"/>
            </a:pPr>
            <a:r>
              <a:rPr lang="en"/>
              <a:t>Computer language that describes the look of web pages using colors, layout, fonts, and design </a:t>
            </a:r>
            <a:endParaRPr sz="2100"/>
          </a:p>
        </p:txBody>
      </p:sp>
      <p:pic>
        <p:nvPicPr>
          <p:cNvPr id="499" name="Google Shape;499;p63"/>
          <p:cNvPicPr preferRelativeResize="0"/>
          <p:nvPr/>
        </p:nvPicPr>
        <p:blipFill rotWithShape="1">
          <a:blip r:embed="rId3">
            <a:alphaModFix/>
          </a:blip>
          <a:srcRect b="10809" l="0" r="49927" t="0"/>
          <a:stretch/>
        </p:blipFill>
        <p:spPr>
          <a:xfrm>
            <a:off x="1492375" y="3367120"/>
            <a:ext cx="1693000" cy="1776380"/>
          </a:xfrm>
          <a:prstGeom prst="rect">
            <a:avLst/>
          </a:prstGeom>
          <a:noFill/>
          <a:ln>
            <a:noFill/>
          </a:ln>
        </p:spPr>
      </p:pic>
      <p:pic>
        <p:nvPicPr>
          <p:cNvPr id="500" name="Google Shape;500;p63"/>
          <p:cNvPicPr preferRelativeResize="0"/>
          <p:nvPr/>
        </p:nvPicPr>
        <p:blipFill rotWithShape="1">
          <a:blip r:embed="rId3">
            <a:alphaModFix/>
          </a:blip>
          <a:srcRect b="10809" l="49927" r="0" t="0"/>
          <a:stretch/>
        </p:blipFill>
        <p:spPr>
          <a:xfrm>
            <a:off x="5826775" y="3367125"/>
            <a:ext cx="1693000" cy="177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64"/>
          <p:cNvSpPr txBox="1"/>
          <p:nvPr>
            <p:ph idx="4294967295" type="title"/>
          </p:nvPr>
        </p:nvSpPr>
        <p:spPr>
          <a:xfrm>
            <a:off x="3835200"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Coding HTML</a:t>
            </a:r>
            <a:endParaRPr>
              <a:solidFill>
                <a:schemeClr val="lt1"/>
              </a:solidFill>
            </a:endParaRPr>
          </a:p>
        </p:txBody>
      </p:sp>
      <p:sp>
        <p:nvSpPr>
          <p:cNvPr id="507" name="Google Shape;507;p64"/>
          <p:cNvSpPr txBox="1"/>
          <p:nvPr>
            <p:ph idx="1" type="body"/>
          </p:nvPr>
        </p:nvSpPr>
        <p:spPr>
          <a:xfrm>
            <a:off x="374625" y="1119625"/>
            <a:ext cx="3839400" cy="354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t>It’s easier than it looks!!!</a:t>
            </a:r>
            <a:endParaRPr sz="2000"/>
          </a:p>
          <a:p>
            <a:pPr indent="0" lvl="0" marL="0" rtl="0" algn="ctr">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lang="en" sz="2000"/>
              <a:t>To code an html webpage, you can either use a notepad application or an online </a:t>
            </a:r>
            <a:r>
              <a:rPr b="1" lang="en" sz="2000">
                <a:latin typeface="Helvetica Neue"/>
                <a:ea typeface="Helvetica Neue"/>
                <a:cs typeface="Helvetica Neue"/>
                <a:sym typeface="Helvetica Neue"/>
              </a:rPr>
              <a:t>IDE</a:t>
            </a:r>
            <a:endParaRPr b="1" sz="20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lang="en" sz="2000"/>
              <a:t>An </a:t>
            </a:r>
            <a:r>
              <a:rPr b="1" lang="en" sz="2000">
                <a:latin typeface="Helvetica Neue"/>
                <a:ea typeface="Helvetica Neue"/>
                <a:cs typeface="Helvetica Neue"/>
                <a:sym typeface="Helvetica Neue"/>
              </a:rPr>
              <a:t>IDE</a:t>
            </a:r>
            <a:r>
              <a:rPr lang="en" sz="2000"/>
              <a:t> is an Integrated Development Environment</a:t>
            </a:r>
            <a:endParaRPr sz="2000"/>
          </a:p>
          <a:p>
            <a:pPr indent="0" lvl="0" marL="0" rtl="0" algn="l">
              <a:lnSpc>
                <a:spcPct val="100000"/>
              </a:lnSpc>
              <a:spcBef>
                <a:spcPts val="0"/>
              </a:spcBef>
              <a:spcAft>
                <a:spcPts val="0"/>
              </a:spcAft>
              <a:buNone/>
            </a:pPr>
            <a:r>
              <a:rPr lang="en" sz="2000"/>
              <a:t>(a place for coding)</a:t>
            </a:r>
            <a:endParaRPr sz="2000"/>
          </a:p>
        </p:txBody>
      </p:sp>
      <p:pic>
        <p:nvPicPr>
          <p:cNvPr id="508" name="Google Shape;508;p64"/>
          <p:cNvPicPr preferRelativeResize="0"/>
          <p:nvPr/>
        </p:nvPicPr>
        <p:blipFill rotWithShape="1">
          <a:blip r:embed="rId3">
            <a:alphaModFix/>
          </a:blip>
          <a:srcRect b="0" l="6611" r="0" t="21303"/>
          <a:stretch/>
        </p:blipFill>
        <p:spPr>
          <a:xfrm>
            <a:off x="5258250" y="1374925"/>
            <a:ext cx="3692249" cy="2924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 name="Shape 512"/>
        <p:cNvGrpSpPr/>
        <p:nvPr/>
      </p:nvGrpSpPr>
      <p:grpSpPr>
        <a:xfrm>
          <a:off x="0" y="0"/>
          <a:ext cx="0" cy="0"/>
          <a:chOff x="0" y="0"/>
          <a:chExt cx="0" cy="0"/>
        </a:xfrm>
      </p:grpSpPr>
      <p:sp>
        <p:nvSpPr>
          <p:cNvPr id="513" name="Google Shape;51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4" name="Google Shape;514;p65"/>
          <p:cNvSpPr txBox="1"/>
          <p:nvPr>
            <p:ph idx="4294967295" type="title"/>
          </p:nvPr>
        </p:nvSpPr>
        <p:spPr>
          <a:xfrm>
            <a:off x="3835200"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Coding HTML</a:t>
            </a:r>
            <a:endParaRPr>
              <a:solidFill>
                <a:schemeClr val="lt1"/>
              </a:solidFill>
            </a:endParaRPr>
          </a:p>
        </p:txBody>
      </p:sp>
      <p:sp>
        <p:nvSpPr>
          <p:cNvPr id="515" name="Google Shape;515;p65"/>
          <p:cNvSpPr txBox="1"/>
          <p:nvPr>
            <p:ph idx="1" type="body"/>
          </p:nvPr>
        </p:nvSpPr>
        <p:spPr>
          <a:xfrm>
            <a:off x="374625" y="1011050"/>
            <a:ext cx="3757800" cy="399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Writing HTML: setting up the web browser to understand what language you’re using</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&lt;!DOCTYPE html&gt;</a:t>
            </a:r>
            <a:endParaRPr/>
          </a:p>
          <a:p>
            <a:pPr indent="0" lvl="0" marL="457200" rtl="0" algn="l">
              <a:lnSpc>
                <a:spcPct val="100000"/>
              </a:lnSpc>
              <a:spcBef>
                <a:spcPts val="0"/>
              </a:spcBef>
              <a:spcAft>
                <a:spcPts val="0"/>
              </a:spcAft>
              <a:buNone/>
            </a:pPr>
            <a:r>
              <a:rPr lang="en"/>
              <a:t>&lt;html&gt;</a:t>
            </a:r>
            <a:endParaRPr/>
          </a:p>
          <a:p>
            <a:pPr indent="0" lvl="0" marL="457200" rtl="0" algn="l">
              <a:lnSpc>
                <a:spcPct val="100000"/>
              </a:lnSpc>
              <a:spcBef>
                <a:spcPts val="0"/>
              </a:spcBef>
              <a:spcAft>
                <a:spcPts val="0"/>
              </a:spcAft>
              <a:buNone/>
            </a:pPr>
            <a:r>
              <a:rPr lang="en"/>
              <a:t>&lt;body&gt;</a:t>
            </a:r>
            <a:endParaRPr/>
          </a:p>
          <a:p>
            <a:pPr indent="0" lvl="0" marL="457200" rtl="0" algn="l">
              <a:lnSpc>
                <a:spcPct val="100000"/>
              </a:lnSpc>
              <a:spcBef>
                <a:spcPts val="0"/>
              </a:spcBef>
              <a:spcAft>
                <a:spcPts val="0"/>
              </a:spcAft>
              <a:buNone/>
            </a:pPr>
            <a:r>
              <a:rPr lang="en"/>
              <a:t>.</a:t>
            </a:r>
            <a:endParaRPr/>
          </a:p>
          <a:p>
            <a:pPr indent="0" lvl="0" marL="457200" rtl="0" algn="l">
              <a:lnSpc>
                <a:spcPct val="100000"/>
              </a:lnSpc>
              <a:spcBef>
                <a:spcPts val="0"/>
              </a:spcBef>
              <a:spcAft>
                <a:spcPts val="0"/>
              </a:spcAft>
              <a:buNone/>
            </a:pPr>
            <a:r>
              <a:rPr lang="en"/>
              <a:t>.</a:t>
            </a:r>
            <a:endParaRPr/>
          </a:p>
          <a:p>
            <a:pPr indent="0" lvl="0" marL="457200" rtl="0" algn="l">
              <a:lnSpc>
                <a:spcPct val="100000"/>
              </a:lnSpc>
              <a:spcBef>
                <a:spcPts val="0"/>
              </a:spcBef>
              <a:spcAft>
                <a:spcPts val="0"/>
              </a:spcAft>
              <a:buNone/>
            </a:pPr>
            <a:r>
              <a:rPr lang="en"/>
              <a:t>.</a:t>
            </a:r>
            <a:endParaRPr/>
          </a:p>
          <a:p>
            <a:pPr indent="0" lvl="0" marL="457200" rtl="0" algn="l">
              <a:lnSpc>
                <a:spcPct val="100000"/>
              </a:lnSpc>
              <a:spcBef>
                <a:spcPts val="0"/>
              </a:spcBef>
              <a:spcAft>
                <a:spcPts val="0"/>
              </a:spcAft>
              <a:buNone/>
            </a:pPr>
            <a:r>
              <a:rPr lang="en"/>
              <a:t>&lt;/body&gt;</a:t>
            </a:r>
            <a:endParaRPr/>
          </a:p>
          <a:p>
            <a:pPr indent="0" lvl="0" marL="457200" rtl="0" algn="l">
              <a:lnSpc>
                <a:spcPct val="100000"/>
              </a:lnSpc>
              <a:spcBef>
                <a:spcPts val="0"/>
              </a:spcBef>
              <a:spcAft>
                <a:spcPts val="0"/>
              </a:spcAft>
              <a:buNone/>
            </a:pPr>
            <a:r>
              <a:rPr lang="en"/>
              <a:t>&lt;/html&gt;</a:t>
            </a:r>
            <a:endParaRPr/>
          </a:p>
        </p:txBody>
      </p:sp>
      <p:pic>
        <p:nvPicPr>
          <p:cNvPr id="516" name="Google Shape;516;p65"/>
          <p:cNvPicPr preferRelativeResize="0"/>
          <p:nvPr/>
        </p:nvPicPr>
        <p:blipFill rotWithShape="1">
          <a:blip r:embed="rId3">
            <a:alphaModFix/>
          </a:blip>
          <a:srcRect b="12846" l="0" r="0" t="0"/>
          <a:stretch/>
        </p:blipFill>
        <p:spPr>
          <a:xfrm>
            <a:off x="4084950" y="970950"/>
            <a:ext cx="5059050" cy="4172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p66"/>
          <p:cNvSpPr txBox="1"/>
          <p:nvPr>
            <p:ph idx="4294967295" type="title"/>
          </p:nvPr>
        </p:nvSpPr>
        <p:spPr>
          <a:xfrm>
            <a:off x="3835200"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Coding HTML (Syntax)</a:t>
            </a:r>
            <a:endParaRPr>
              <a:solidFill>
                <a:schemeClr val="lt1"/>
              </a:solidFill>
            </a:endParaRPr>
          </a:p>
        </p:txBody>
      </p:sp>
      <p:sp>
        <p:nvSpPr>
          <p:cNvPr id="523" name="Google Shape;523;p66"/>
          <p:cNvSpPr txBox="1"/>
          <p:nvPr>
            <p:ph idx="1" type="body"/>
          </p:nvPr>
        </p:nvSpPr>
        <p:spPr>
          <a:xfrm>
            <a:off x="374625" y="1201050"/>
            <a:ext cx="5034900" cy="380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Helvetica Neue"/>
                <a:ea typeface="Helvetica Neue"/>
                <a:cs typeface="Helvetica Neue"/>
                <a:sym typeface="Helvetica Neue"/>
              </a:rPr>
              <a:t>Syntax Definition: </a:t>
            </a:r>
            <a:endParaRPr b="1" sz="2000">
              <a:latin typeface="Helvetica Neue"/>
              <a:ea typeface="Helvetica Neue"/>
              <a:cs typeface="Helvetica Neue"/>
              <a:sym typeface="Helvetica Neue"/>
            </a:endParaRPr>
          </a:p>
          <a:p>
            <a:pPr indent="-355600" lvl="0" marL="457200" rtl="0" algn="l">
              <a:lnSpc>
                <a:spcPct val="100000"/>
              </a:lnSpc>
              <a:spcBef>
                <a:spcPts val="0"/>
              </a:spcBef>
              <a:spcAft>
                <a:spcPts val="0"/>
              </a:spcAft>
              <a:buSzPts val="2000"/>
              <a:buChar char="●"/>
            </a:pPr>
            <a:r>
              <a:rPr lang="en" sz="2000"/>
              <a:t>Set of rules that define the structure of a language</a:t>
            </a:r>
            <a:endParaRPr sz="2000"/>
          </a:p>
          <a:p>
            <a:pPr indent="-355600" lvl="1" marL="914400" rtl="0" algn="l">
              <a:lnSpc>
                <a:spcPct val="100000"/>
              </a:lnSpc>
              <a:spcBef>
                <a:spcPts val="0"/>
              </a:spcBef>
              <a:spcAft>
                <a:spcPts val="0"/>
              </a:spcAft>
              <a:buSzPts val="2000"/>
              <a:buChar char="○"/>
            </a:pPr>
            <a:r>
              <a:rPr lang="en" sz="2000"/>
              <a:t>The grammar of your coding language</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lang="en" sz="2000"/>
              <a:t>HTML is mainly comprised of </a:t>
            </a:r>
            <a:r>
              <a:rPr b="1" lang="en" sz="2000">
                <a:latin typeface="Helvetica Neue"/>
                <a:ea typeface="Helvetica Neue"/>
                <a:cs typeface="Helvetica Neue"/>
                <a:sym typeface="Helvetica Neue"/>
              </a:rPr>
              <a:t>tags</a:t>
            </a:r>
            <a:r>
              <a:rPr lang="en" sz="2000"/>
              <a:t> </a:t>
            </a:r>
            <a:endParaRPr sz="2000"/>
          </a:p>
          <a:p>
            <a:pPr indent="-355600" lvl="0" marL="457200" rtl="0" algn="l">
              <a:lnSpc>
                <a:spcPct val="100000"/>
              </a:lnSpc>
              <a:spcBef>
                <a:spcPts val="0"/>
              </a:spcBef>
              <a:spcAft>
                <a:spcPts val="0"/>
              </a:spcAft>
              <a:buSzPts val="2000"/>
              <a:buChar char="●"/>
            </a:pPr>
            <a:r>
              <a:rPr b="1" lang="en" sz="2000">
                <a:latin typeface="Helvetica Neue"/>
                <a:ea typeface="Helvetica Neue"/>
                <a:cs typeface="Helvetica Neue"/>
                <a:sym typeface="Helvetica Neue"/>
              </a:rPr>
              <a:t>Tags</a:t>
            </a:r>
            <a:r>
              <a:rPr lang="en" sz="2000"/>
              <a:t> are placed in the beginning and end of information to define the characteristics of the </a:t>
            </a:r>
            <a:r>
              <a:rPr b="1" lang="en" sz="2000">
                <a:latin typeface="Helvetica Neue"/>
                <a:ea typeface="Helvetica Neue"/>
                <a:cs typeface="Helvetica Neue"/>
                <a:sym typeface="Helvetica Neue"/>
              </a:rPr>
              <a:t>element</a:t>
            </a:r>
            <a:endParaRPr b="1" sz="2000">
              <a:latin typeface="Helvetica Neue"/>
              <a:ea typeface="Helvetica Neue"/>
              <a:cs typeface="Helvetica Neue"/>
              <a:sym typeface="Helvetica Neue"/>
            </a:endParaRPr>
          </a:p>
          <a:p>
            <a:pPr indent="-355600" lvl="0" marL="457200" rtl="0" algn="l">
              <a:lnSpc>
                <a:spcPct val="100000"/>
              </a:lnSpc>
              <a:spcBef>
                <a:spcPts val="0"/>
              </a:spcBef>
              <a:spcAft>
                <a:spcPts val="0"/>
              </a:spcAft>
              <a:buSzPts val="2000"/>
              <a:buChar char="●"/>
            </a:pPr>
            <a:r>
              <a:rPr b="1" lang="en" sz="2000">
                <a:latin typeface="Helvetica Neue"/>
                <a:ea typeface="Helvetica Neue"/>
                <a:cs typeface="Helvetica Neue"/>
                <a:sym typeface="Helvetica Neue"/>
              </a:rPr>
              <a:t>Elements</a:t>
            </a:r>
            <a:r>
              <a:rPr lang="en" sz="2000"/>
              <a:t> define the style of the text it encloses (e.g. title, body, footer, etc.)</a:t>
            </a:r>
            <a:endParaRPr sz="2000"/>
          </a:p>
        </p:txBody>
      </p:sp>
      <p:pic>
        <p:nvPicPr>
          <p:cNvPr id="524" name="Google Shape;524;p66"/>
          <p:cNvPicPr preferRelativeResize="0"/>
          <p:nvPr/>
        </p:nvPicPr>
        <p:blipFill>
          <a:blip r:embed="rId3">
            <a:alphaModFix/>
          </a:blip>
          <a:stretch>
            <a:fillRect/>
          </a:stretch>
        </p:blipFill>
        <p:spPr>
          <a:xfrm>
            <a:off x="5379200" y="2201725"/>
            <a:ext cx="3641943" cy="2461501"/>
          </a:xfrm>
          <a:prstGeom prst="rect">
            <a:avLst/>
          </a:prstGeom>
          <a:noFill/>
          <a:ln>
            <a:noFill/>
          </a:ln>
        </p:spPr>
      </p:pic>
      <p:sp>
        <p:nvSpPr>
          <p:cNvPr id="525" name="Google Shape;525;p66"/>
          <p:cNvSpPr/>
          <p:nvPr/>
        </p:nvSpPr>
        <p:spPr>
          <a:xfrm>
            <a:off x="5379200" y="3859375"/>
            <a:ext cx="2793000" cy="379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526" name="Google Shape;526;p66"/>
          <p:cNvSpPr/>
          <p:nvPr/>
        </p:nvSpPr>
        <p:spPr>
          <a:xfrm>
            <a:off x="5409475" y="2208925"/>
            <a:ext cx="3581400" cy="800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Agenda</a:t>
            </a:r>
            <a:endParaRPr/>
          </a:p>
        </p:txBody>
      </p:sp>
      <p:sp>
        <p:nvSpPr>
          <p:cNvPr id="370" name="Google Shape;37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49"/>
          <p:cNvSpPr txBox="1"/>
          <p:nvPr>
            <p:ph idx="1" type="body"/>
          </p:nvPr>
        </p:nvSpPr>
        <p:spPr>
          <a:xfrm>
            <a:off x="374625" y="1281675"/>
            <a:ext cx="7442400" cy="3726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1. Introductions &amp; Survey</a:t>
            </a:r>
            <a:endParaRPr sz="2300"/>
          </a:p>
          <a:p>
            <a:pPr indent="-374650" lvl="0" marL="457200" rtl="0" algn="l">
              <a:spcBef>
                <a:spcPts val="0"/>
              </a:spcBef>
              <a:spcAft>
                <a:spcPts val="0"/>
              </a:spcAft>
              <a:buSzPts val="2300"/>
              <a:buChar char="❏"/>
            </a:pPr>
            <a:r>
              <a:rPr lang="en" sz="2300"/>
              <a:t>2. Introduction to Web Development</a:t>
            </a:r>
            <a:endParaRPr sz="2300"/>
          </a:p>
          <a:p>
            <a:pPr indent="-374650" lvl="0" marL="457200" rtl="0" algn="l">
              <a:spcBef>
                <a:spcPts val="0"/>
              </a:spcBef>
              <a:spcAft>
                <a:spcPts val="0"/>
              </a:spcAft>
              <a:buSzPts val="2300"/>
              <a:buChar char="❏"/>
            </a:pPr>
            <a:r>
              <a:rPr lang="en" sz="2300"/>
              <a:t>3. What is HTML/CSS?</a:t>
            </a:r>
            <a:endParaRPr sz="2300"/>
          </a:p>
          <a:p>
            <a:pPr indent="-374650" lvl="0" marL="457200" rtl="0" algn="l">
              <a:spcBef>
                <a:spcPts val="0"/>
              </a:spcBef>
              <a:spcAft>
                <a:spcPts val="0"/>
              </a:spcAft>
              <a:buSzPts val="2300"/>
              <a:buChar char="❏"/>
            </a:pPr>
            <a:r>
              <a:rPr lang="en" sz="2300"/>
              <a:t>4. Q&amp;A</a:t>
            </a:r>
            <a:endParaRPr sz="2300"/>
          </a:p>
          <a:p>
            <a:pPr indent="-374650" lvl="0" marL="457200" rtl="0" algn="l">
              <a:spcBef>
                <a:spcPts val="0"/>
              </a:spcBef>
              <a:spcAft>
                <a:spcPts val="0"/>
              </a:spcAft>
              <a:buSzPts val="2300"/>
              <a:buChar char="❏"/>
            </a:pPr>
            <a:r>
              <a:rPr lang="en" sz="2300"/>
              <a:t>5. Challenge 1: Write a Poem</a:t>
            </a:r>
            <a:endParaRPr sz="2300"/>
          </a:p>
          <a:p>
            <a:pPr indent="-374650" lvl="0" marL="457200" rtl="0" algn="l">
              <a:spcBef>
                <a:spcPts val="0"/>
              </a:spcBef>
              <a:spcAft>
                <a:spcPts val="0"/>
              </a:spcAft>
              <a:buSzPts val="2300"/>
              <a:buChar char="❏"/>
            </a:pPr>
            <a:r>
              <a:rPr lang="en" sz="2300"/>
              <a:t>6. Mastering tags</a:t>
            </a:r>
            <a:endParaRPr sz="2300"/>
          </a:p>
          <a:p>
            <a:pPr indent="-374650" lvl="0" marL="457200" rtl="0" algn="l">
              <a:spcBef>
                <a:spcPts val="0"/>
              </a:spcBef>
              <a:spcAft>
                <a:spcPts val="0"/>
              </a:spcAft>
              <a:buSzPts val="2300"/>
              <a:buChar char="❏"/>
            </a:pPr>
            <a:r>
              <a:rPr lang="en" sz="2300"/>
              <a:t>7. Closing</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sp>
        <p:nvSpPr>
          <p:cNvPr id="531" name="Google Shape;531;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67"/>
          <p:cNvSpPr txBox="1"/>
          <p:nvPr>
            <p:ph idx="4294967295" type="title"/>
          </p:nvPr>
        </p:nvSpPr>
        <p:spPr>
          <a:xfrm>
            <a:off x="3835200"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Coding HTML (Syntax)</a:t>
            </a:r>
            <a:endParaRPr>
              <a:solidFill>
                <a:schemeClr val="lt1"/>
              </a:solidFill>
            </a:endParaRPr>
          </a:p>
        </p:txBody>
      </p:sp>
      <p:sp>
        <p:nvSpPr>
          <p:cNvPr id="533" name="Google Shape;533;p67"/>
          <p:cNvSpPr txBox="1"/>
          <p:nvPr>
            <p:ph idx="1" type="body"/>
          </p:nvPr>
        </p:nvSpPr>
        <p:spPr>
          <a:xfrm>
            <a:off x="374625" y="1153550"/>
            <a:ext cx="5908800" cy="3854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t>For today’s challenge we will be focusing on:</a:t>
            </a:r>
            <a:endParaRPr sz="2400"/>
          </a:p>
          <a:p>
            <a:pPr indent="-381000" lvl="0" marL="457200" rtl="0" algn="l">
              <a:lnSpc>
                <a:spcPct val="100000"/>
              </a:lnSpc>
              <a:spcBef>
                <a:spcPts val="0"/>
              </a:spcBef>
              <a:spcAft>
                <a:spcPts val="0"/>
              </a:spcAft>
              <a:buSzPts val="2400"/>
              <a:buChar char="●"/>
            </a:pPr>
            <a:r>
              <a:rPr lang="en" sz="2400"/>
              <a:t>&lt;!DOCTYPE HTML&gt;</a:t>
            </a:r>
            <a:endParaRPr sz="2400"/>
          </a:p>
          <a:p>
            <a:pPr indent="-381000" lvl="0" marL="457200" rtl="0" algn="l">
              <a:lnSpc>
                <a:spcPct val="100000"/>
              </a:lnSpc>
              <a:spcBef>
                <a:spcPts val="0"/>
              </a:spcBef>
              <a:spcAft>
                <a:spcPts val="0"/>
              </a:spcAft>
              <a:buSzPts val="2400"/>
              <a:buChar char="●"/>
            </a:pPr>
            <a:r>
              <a:rPr lang="en" sz="2400"/>
              <a:t>&lt;html&gt;</a:t>
            </a:r>
            <a:endParaRPr sz="2400"/>
          </a:p>
          <a:p>
            <a:pPr indent="-381000" lvl="0" marL="457200" rtl="0" algn="l">
              <a:lnSpc>
                <a:spcPct val="100000"/>
              </a:lnSpc>
              <a:spcBef>
                <a:spcPts val="0"/>
              </a:spcBef>
              <a:spcAft>
                <a:spcPts val="0"/>
              </a:spcAft>
              <a:buSzPts val="2400"/>
              <a:buChar char="●"/>
            </a:pPr>
            <a:r>
              <a:rPr lang="en" sz="2400"/>
              <a:t>&lt;head&gt;</a:t>
            </a:r>
            <a:endParaRPr sz="2400"/>
          </a:p>
          <a:p>
            <a:pPr indent="-381000" lvl="0" marL="457200" rtl="0" algn="l">
              <a:lnSpc>
                <a:spcPct val="100000"/>
              </a:lnSpc>
              <a:spcBef>
                <a:spcPts val="0"/>
              </a:spcBef>
              <a:spcAft>
                <a:spcPts val="0"/>
              </a:spcAft>
              <a:buSzPts val="2400"/>
              <a:buChar char="●"/>
            </a:pPr>
            <a:r>
              <a:rPr lang="en" sz="2400"/>
              <a:t>&lt;title&gt;</a:t>
            </a:r>
            <a:endParaRPr sz="2400"/>
          </a:p>
          <a:p>
            <a:pPr indent="-381000" lvl="0" marL="457200" rtl="0" algn="l">
              <a:lnSpc>
                <a:spcPct val="100000"/>
              </a:lnSpc>
              <a:spcBef>
                <a:spcPts val="0"/>
              </a:spcBef>
              <a:spcAft>
                <a:spcPts val="0"/>
              </a:spcAft>
              <a:buSzPts val="2400"/>
              <a:buChar char="●"/>
            </a:pPr>
            <a:r>
              <a:rPr lang="en" sz="2400"/>
              <a:t>&lt;meta charset&gt;</a:t>
            </a:r>
            <a:endParaRPr sz="2400"/>
          </a:p>
          <a:p>
            <a:pPr indent="-381000" lvl="0" marL="457200" rtl="0" algn="l">
              <a:lnSpc>
                <a:spcPct val="100000"/>
              </a:lnSpc>
              <a:spcBef>
                <a:spcPts val="0"/>
              </a:spcBef>
              <a:spcAft>
                <a:spcPts val="0"/>
              </a:spcAft>
              <a:buSzPts val="2400"/>
              <a:buChar char="●"/>
            </a:pPr>
            <a:r>
              <a:rPr lang="en" sz="2400"/>
              <a:t>&lt;body&gt;</a:t>
            </a:r>
            <a:endParaRPr sz="2400"/>
          </a:p>
          <a:p>
            <a:pPr indent="-381000" lvl="0" marL="457200" rtl="0" algn="l">
              <a:lnSpc>
                <a:spcPct val="100000"/>
              </a:lnSpc>
              <a:spcBef>
                <a:spcPts val="0"/>
              </a:spcBef>
              <a:spcAft>
                <a:spcPts val="0"/>
              </a:spcAft>
              <a:buSzPts val="2400"/>
              <a:buChar char="●"/>
            </a:pPr>
            <a:r>
              <a:rPr lang="en" sz="2400"/>
              <a:t>&lt;h&gt;</a:t>
            </a:r>
            <a:endParaRPr sz="2400"/>
          </a:p>
          <a:p>
            <a:pPr indent="-381000" lvl="0" marL="457200" rtl="0" algn="l">
              <a:lnSpc>
                <a:spcPct val="100000"/>
              </a:lnSpc>
              <a:spcBef>
                <a:spcPts val="0"/>
              </a:spcBef>
              <a:spcAft>
                <a:spcPts val="0"/>
              </a:spcAft>
              <a:buSzPts val="2400"/>
              <a:buChar char="●"/>
            </a:pPr>
            <a:r>
              <a:rPr lang="en" sz="2400"/>
              <a:t>&lt;p&gt;</a:t>
            </a:r>
            <a:endParaRPr sz="2400"/>
          </a:p>
          <a:p>
            <a:pPr indent="0" lvl="0" marL="457200" rtl="0" algn="l">
              <a:lnSpc>
                <a:spcPct val="100000"/>
              </a:lnSpc>
              <a:spcBef>
                <a:spcPts val="0"/>
              </a:spcBef>
              <a:spcAft>
                <a:spcPts val="0"/>
              </a:spcAft>
              <a:buNone/>
            </a:pPr>
            <a:r>
              <a:t/>
            </a:r>
            <a:endParaRPr sz="2000"/>
          </a:p>
        </p:txBody>
      </p:sp>
      <p:pic>
        <p:nvPicPr>
          <p:cNvPr id="534" name="Google Shape;534;p67"/>
          <p:cNvPicPr preferRelativeResize="0"/>
          <p:nvPr/>
        </p:nvPicPr>
        <p:blipFill>
          <a:blip r:embed="rId3">
            <a:alphaModFix/>
          </a:blip>
          <a:stretch>
            <a:fillRect/>
          </a:stretch>
        </p:blipFill>
        <p:spPr>
          <a:xfrm>
            <a:off x="4572002" y="1722509"/>
            <a:ext cx="4449150" cy="3007065"/>
          </a:xfrm>
          <a:prstGeom prst="rect">
            <a:avLst/>
          </a:prstGeom>
          <a:noFill/>
          <a:ln>
            <a:noFill/>
          </a:ln>
        </p:spPr>
      </p:pic>
      <p:sp>
        <p:nvSpPr>
          <p:cNvPr id="535" name="Google Shape;535;p67"/>
          <p:cNvSpPr/>
          <p:nvPr/>
        </p:nvSpPr>
        <p:spPr>
          <a:xfrm>
            <a:off x="4602150" y="3719150"/>
            <a:ext cx="3870300" cy="58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536" name="Google Shape;536;p67"/>
          <p:cNvSpPr/>
          <p:nvPr/>
        </p:nvSpPr>
        <p:spPr>
          <a:xfrm>
            <a:off x="4602150" y="1848375"/>
            <a:ext cx="4348200" cy="1236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0" name="Shape 540"/>
        <p:cNvGrpSpPr/>
        <p:nvPr/>
      </p:nvGrpSpPr>
      <p:grpSpPr>
        <a:xfrm>
          <a:off x="0" y="0"/>
          <a:ext cx="0" cy="0"/>
          <a:chOff x="0" y="0"/>
          <a:chExt cx="0" cy="0"/>
        </a:xfrm>
      </p:grpSpPr>
      <p:sp>
        <p:nvSpPr>
          <p:cNvPr id="541" name="Google Shape;541;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68"/>
          <p:cNvSpPr txBox="1"/>
          <p:nvPr>
            <p:ph idx="4294967295" type="title"/>
          </p:nvPr>
        </p:nvSpPr>
        <p:spPr>
          <a:xfrm>
            <a:off x="3835200" y="189975"/>
            <a:ext cx="5115300" cy="58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CodePen</a:t>
            </a:r>
            <a:endParaRPr>
              <a:solidFill>
                <a:schemeClr val="lt1"/>
              </a:solidFill>
            </a:endParaRPr>
          </a:p>
        </p:txBody>
      </p:sp>
      <p:sp>
        <p:nvSpPr>
          <p:cNvPr id="543" name="Google Shape;543;p68"/>
          <p:cNvSpPr txBox="1"/>
          <p:nvPr>
            <p:ph idx="1" type="body"/>
          </p:nvPr>
        </p:nvSpPr>
        <p:spPr>
          <a:xfrm>
            <a:off x="374625" y="1281675"/>
            <a:ext cx="5648100" cy="372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 is CodePen?</a:t>
            </a:r>
            <a:endParaRPr/>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Codepen is the software that we will be using for the next 4 weeks.</a:t>
            </a:r>
            <a:endParaRPr sz="1600"/>
          </a:p>
          <a:p>
            <a:pPr indent="-330200" lvl="0" marL="457200" rtl="0" algn="l">
              <a:lnSpc>
                <a:spcPct val="100000"/>
              </a:lnSpc>
              <a:spcBef>
                <a:spcPts val="0"/>
              </a:spcBef>
              <a:spcAft>
                <a:spcPts val="0"/>
              </a:spcAft>
              <a:buSzPts val="1600"/>
              <a:buChar char="●"/>
            </a:pPr>
            <a:r>
              <a:rPr lang="en" sz="1600"/>
              <a:t>The advantages of using codepen are that you can keep all of your work in one place and work on multiple projects on your own.</a:t>
            </a:r>
            <a:endParaRPr sz="1600"/>
          </a:p>
          <a:p>
            <a:pPr indent="-330200" lvl="0" marL="457200" rtl="0" algn="l">
              <a:lnSpc>
                <a:spcPct val="100000"/>
              </a:lnSpc>
              <a:spcBef>
                <a:spcPts val="0"/>
              </a:spcBef>
              <a:spcAft>
                <a:spcPts val="0"/>
              </a:spcAft>
              <a:buSzPts val="1600"/>
              <a:buChar char="●"/>
            </a:pPr>
            <a:r>
              <a:rPr lang="en" sz="1600"/>
              <a:t>This is the Link —-&gt; </a:t>
            </a:r>
            <a:r>
              <a:rPr lang="en" sz="1600" u="sng">
                <a:solidFill>
                  <a:schemeClr val="hlink"/>
                </a:solidFill>
                <a:hlinkClick r:id="rId3"/>
              </a:rPr>
              <a:t>https://codepen.io/accounts/signup/user/free</a:t>
            </a:r>
            <a:r>
              <a:rPr lang="en" sz="1600"/>
              <a:t>  </a:t>
            </a:r>
            <a:endParaRPr sz="1600"/>
          </a:p>
          <a:p>
            <a:pPr indent="-228600" lvl="0" marL="91440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Set up:</a:t>
            </a:r>
            <a:endParaRPr sz="1600"/>
          </a:p>
          <a:p>
            <a:pPr indent="-330200" lvl="0" marL="457200" rtl="0" algn="l">
              <a:lnSpc>
                <a:spcPct val="100000"/>
              </a:lnSpc>
              <a:spcBef>
                <a:spcPts val="0"/>
              </a:spcBef>
              <a:spcAft>
                <a:spcPts val="0"/>
              </a:spcAft>
              <a:buSzPts val="1600"/>
              <a:buChar char="●"/>
            </a:pPr>
            <a:r>
              <a:rPr lang="en" sz="1600"/>
              <a:t>Create an account (Free!)</a:t>
            </a:r>
            <a:endParaRPr sz="1600"/>
          </a:p>
          <a:p>
            <a:pPr indent="-330200" lvl="0" marL="457200" rtl="0" algn="l">
              <a:lnSpc>
                <a:spcPct val="100000"/>
              </a:lnSpc>
              <a:spcBef>
                <a:spcPts val="0"/>
              </a:spcBef>
              <a:spcAft>
                <a:spcPts val="0"/>
              </a:spcAft>
              <a:buSzPts val="1600"/>
              <a:buChar char="●"/>
            </a:pPr>
            <a:r>
              <a:rPr lang="en" sz="1600"/>
              <a:t>Then you are ready!</a:t>
            </a:r>
            <a:endParaRPr sz="1600"/>
          </a:p>
          <a:p>
            <a:pPr indent="-330200" lvl="0" marL="457200" rtl="0" algn="l">
              <a:lnSpc>
                <a:spcPct val="100000"/>
              </a:lnSpc>
              <a:spcBef>
                <a:spcPts val="0"/>
              </a:spcBef>
              <a:spcAft>
                <a:spcPts val="0"/>
              </a:spcAft>
              <a:buSzPts val="1600"/>
              <a:buChar char="●"/>
            </a:pPr>
            <a:r>
              <a:rPr lang="en" sz="1600"/>
              <a:t>Hit this button on the top right. —&gt;</a:t>
            </a:r>
            <a:endParaRPr sz="2000"/>
          </a:p>
        </p:txBody>
      </p:sp>
      <p:pic>
        <p:nvPicPr>
          <p:cNvPr id="544" name="Google Shape;544;p68"/>
          <p:cNvPicPr preferRelativeResize="0"/>
          <p:nvPr/>
        </p:nvPicPr>
        <p:blipFill>
          <a:blip r:embed="rId4">
            <a:alphaModFix/>
          </a:blip>
          <a:stretch>
            <a:fillRect/>
          </a:stretch>
        </p:blipFill>
        <p:spPr>
          <a:xfrm>
            <a:off x="4217038" y="4465525"/>
            <a:ext cx="1274721" cy="496200"/>
          </a:xfrm>
          <a:prstGeom prst="rect">
            <a:avLst/>
          </a:prstGeom>
          <a:noFill/>
          <a:ln>
            <a:noFill/>
          </a:ln>
        </p:spPr>
      </p:pic>
      <p:pic>
        <p:nvPicPr>
          <p:cNvPr id="545" name="Google Shape;545;p68"/>
          <p:cNvPicPr preferRelativeResize="0"/>
          <p:nvPr/>
        </p:nvPicPr>
        <p:blipFill>
          <a:blip r:embed="rId5">
            <a:alphaModFix/>
          </a:blip>
          <a:stretch>
            <a:fillRect/>
          </a:stretch>
        </p:blipFill>
        <p:spPr>
          <a:xfrm>
            <a:off x="6022700" y="1283753"/>
            <a:ext cx="3121298" cy="286828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sp>
        <p:nvSpPr>
          <p:cNvPr id="550" name="Google Shape;55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69"/>
          <p:cNvSpPr txBox="1"/>
          <p:nvPr>
            <p:ph type="title"/>
          </p:nvPr>
        </p:nvSpPr>
        <p:spPr>
          <a:xfrm>
            <a:off x="238575" y="2090550"/>
            <a:ext cx="37056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Questions?</a:t>
            </a:r>
            <a:endParaRPr sz="3600"/>
          </a:p>
        </p:txBody>
      </p:sp>
      <p:pic>
        <p:nvPicPr>
          <p:cNvPr id="552" name="Google Shape;552;p69"/>
          <p:cNvPicPr preferRelativeResize="0"/>
          <p:nvPr/>
        </p:nvPicPr>
        <p:blipFill>
          <a:blip r:embed="rId3">
            <a:alphaModFix/>
          </a:blip>
          <a:stretch>
            <a:fillRect/>
          </a:stretch>
        </p:blipFill>
        <p:spPr>
          <a:xfrm>
            <a:off x="4494027" y="1148425"/>
            <a:ext cx="4414824" cy="2846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p70"/>
          <p:cNvSpPr txBox="1"/>
          <p:nvPr>
            <p:ph idx="1" type="body"/>
          </p:nvPr>
        </p:nvSpPr>
        <p:spPr>
          <a:xfrm>
            <a:off x="374625" y="1051775"/>
            <a:ext cx="5690400" cy="39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Helvetica Neue"/>
                <a:ea typeface="Helvetica Neue"/>
                <a:cs typeface="Helvetica Neue"/>
                <a:sym typeface="Helvetica Neue"/>
              </a:rPr>
              <a:t>What are HTML tags?</a:t>
            </a:r>
            <a:endParaRPr b="1" sz="2000">
              <a:latin typeface="Helvetica Neue"/>
              <a:ea typeface="Helvetica Neue"/>
              <a:cs typeface="Helvetica Neue"/>
              <a:sym typeface="Helvetica Neue"/>
            </a:endParaRPr>
          </a:p>
          <a:p>
            <a:pPr indent="0" lvl="0" marL="0" rtl="0" algn="l">
              <a:spcBef>
                <a:spcPts val="0"/>
              </a:spcBef>
              <a:spcAft>
                <a:spcPts val="0"/>
              </a:spcAft>
              <a:buNone/>
            </a:pPr>
            <a:r>
              <a:t/>
            </a:r>
            <a:endParaRPr b="1" sz="2000">
              <a:latin typeface="Helvetica Neue"/>
              <a:ea typeface="Helvetica Neue"/>
              <a:cs typeface="Helvetica Neue"/>
              <a:sym typeface="Helvetica Neue"/>
            </a:endParaRPr>
          </a:p>
          <a:p>
            <a:pPr indent="0" lvl="0" marL="0" rtl="0" algn="l">
              <a:spcBef>
                <a:spcPts val="0"/>
              </a:spcBef>
              <a:spcAft>
                <a:spcPts val="0"/>
              </a:spcAft>
              <a:buNone/>
            </a:pPr>
            <a:r>
              <a:rPr lang="en" sz="2000"/>
              <a:t>HTML tags are a piece of markup language placed at the beginning and end of an element to give it certain characteristics</a:t>
            </a:r>
            <a:endParaRPr sz="2000"/>
          </a:p>
          <a:p>
            <a:pPr indent="-355600" lvl="0" marL="457200" rtl="0" algn="l">
              <a:spcBef>
                <a:spcPts val="0"/>
              </a:spcBef>
              <a:spcAft>
                <a:spcPts val="0"/>
              </a:spcAft>
              <a:buSzPts val="2000"/>
              <a:buChar char="●"/>
            </a:pPr>
            <a:r>
              <a:rPr lang="en" sz="2000"/>
              <a:t>Tags go around every element and can also be placed within an element</a:t>
            </a:r>
            <a:endParaRPr sz="2000"/>
          </a:p>
          <a:p>
            <a:pPr indent="-355600" lvl="0" marL="457200" rtl="0" algn="l">
              <a:spcBef>
                <a:spcPts val="0"/>
              </a:spcBef>
              <a:spcAft>
                <a:spcPts val="0"/>
              </a:spcAft>
              <a:buSzPts val="2000"/>
              <a:buChar char="●"/>
            </a:pPr>
            <a:r>
              <a:rPr lang="en" sz="2000"/>
              <a:t>Whatever is opened must be closed          (just like parenthesis)</a:t>
            </a:r>
            <a:endParaRPr sz="2000"/>
          </a:p>
          <a:p>
            <a:pPr indent="-355600" lvl="1" marL="914400" rtl="0" algn="l">
              <a:spcBef>
                <a:spcPts val="0"/>
              </a:spcBef>
              <a:spcAft>
                <a:spcPts val="0"/>
              </a:spcAft>
              <a:buSzPts val="2000"/>
              <a:buChar char="○"/>
            </a:pPr>
            <a:r>
              <a:rPr lang="en" sz="2000"/>
              <a:t>&lt;&gt; to open</a:t>
            </a:r>
            <a:endParaRPr sz="2000"/>
          </a:p>
          <a:p>
            <a:pPr indent="-355600" lvl="1" marL="914400" rtl="0" algn="l">
              <a:spcBef>
                <a:spcPts val="0"/>
              </a:spcBef>
              <a:spcAft>
                <a:spcPts val="0"/>
              </a:spcAft>
              <a:buSzPts val="2000"/>
              <a:buChar char="○"/>
            </a:pPr>
            <a:r>
              <a:rPr lang="en" sz="2000"/>
              <a:t>&lt;/&gt; to close</a:t>
            </a:r>
            <a:endParaRPr sz="2000"/>
          </a:p>
        </p:txBody>
      </p:sp>
      <p:sp>
        <p:nvSpPr>
          <p:cNvPr id="559" name="Google Shape;559;p70"/>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Mastering HTML Tags</a:t>
            </a:r>
            <a:endParaRPr/>
          </a:p>
        </p:txBody>
      </p:sp>
      <p:pic>
        <p:nvPicPr>
          <p:cNvPr id="560" name="Google Shape;560;p70"/>
          <p:cNvPicPr preferRelativeResize="0"/>
          <p:nvPr/>
        </p:nvPicPr>
        <p:blipFill>
          <a:blip r:embed="rId3">
            <a:alphaModFix/>
          </a:blip>
          <a:stretch>
            <a:fillRect/>
          </a:stretch>
        </p:blipFill>
        <p:spPr>
          <a:xfrm>
            <a:off x="6065026" y="2694200"/>
            <a:ext cx="2913276" cy="19690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71"/>
          <p:cNvSpPr txBox="1"/>
          <p:nvPr>
            <p:ph idx="1" type="body"/>
          </p:nvPr>
        </p:nvSpPr>
        <p:spPr>
          <a:xfrm>
            <a:off x="374625" y="1281675"/>
            <a:ext cx="8097900" cy="372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300"/>
              <a:t>Tags necessary for this challenge (document tags):</a:t>
            </a:r>
            <a:endParaRPr sz="2300"/>
          </a:p>
          <a:p>
            <a:pPr indent="0" lvl="0" marL="0" rtl="0" algn="l">
              <a:lnSpc>
                <a:spcPct val="100000"/>
              </a:lnSpc>
              <a:spcBef>
                <a:spcPts val="0"/>
              </a:spcBef>
              <a:spcAft>
                <a:spcPts val="0"/>
              </a:spcAft>
              <a:buNone/>
            </a:pPr>
            <a:r>
              <a:t/>
            </a:r>
            <a:endParaRPr sz="2300"/>
          </a:p>
          <a:p>
            <a:pPr indent="-374650" lvl="0" marL="457200" rtl="0" algn="l">
              <a:lnSpc>
                <a:spcPct val="100000"/>
              </a:lnSpc>
              <a:spcBef>
                <a:spcPts val="0"/>
              </a:spcBef>
              <a:spcAft>
                <a:spcPts val="0"/>
              </a:spcAft>
              <a:buSzPts val="2300"/>
              <a:buFont typeface="Helvetica Neue Light"/>
              <a:buChar char="●"/>
            </a:pPr>
            <a:r>
              <a:rPr lang="en" sz="2300"/>
              <a:t>&lt;!DocType&gt;</a:t>
            </a:r>
            <a:endParaRPr sz="2300"/>
          </a:p>
          <a:p>
            <a:pPr indent="-374650" lvl="1" marL="914400" rtl="0" algn="l">
              <a:lnSpc>
                <a:spcPct val="100000"/>
              </a:lnSpc>
              <a:spcBef>
                <a:spcPts val="0"/>
              </a:spcBef>
              <a:spcAft>
                <a:spcPts val="0"/>
              </a:spcAft>
              <a:buSzPts val="2300"/>
              <a:buFont typeface="Helvetica Neue Light"/>
              <a:buChar char="○"/>
            </a:pPr>
            <a:r>
              <a:rPr lang="en" sz="2300"/>
              <a:t>MUST HAVE!</a:t>
            </a:r>
            <a:endParaRPr sz="2300"/>
          </a:p>
          <a:p>
            <a:pPr indent="-374650" lvl="0" marL="457200" rtl="0" algn="l">
              <a:lnSpc>
                <a:spcPct val="100000"/>
              </a:lnSpc>
              <a:spcBef>
                <a:spcPts val="1000"/>
              </a:spcBef>
              <a:spcAft>
                <a:spcPts val="0"/>
              </a:spcAft>
              <a:buSzPts val="2300"/>
              <a:buFont typeface="Helvetica Neue Light"/>
              <a:buChar char="●"/>
            </a:pPr>
            <a:r>
              <a:rPr lang="en" sz="2300"/>
              <a:t>&lt;html&gt; &lt;/html&gt;</a:t>
            </a:r>
            <a:endParaRPr sz="2300"/>
          </a:p>
          <a:p>
            <a:pPr indent="-374650" lvl="1" marL="914400" rtl="0" algn="l">
              <a:lnSpc>
                <a:spcPct val="100000"/>
              </a:lnSpc>
              <a:spcBef>
                <a:spcPts val="0"/>
              </a:spcBef>
              <a:spcAft>
                <a:spcPts val="0"/>
              </a:spcAft>
              <a:buSzPts val="2300"/>
              <a:buFont typeface="Helvetica Neue Light"/>
              <a:buChar char="○"/>
            </a:pPr>
            <a:r>
              <a:rPr lang="en" sz="2300"/>
              <a:t>The root of an HTML document</a:t>
            </a:r>
            <a:endParaRPr sz="2300"/>
          </a:p>
          <a:p>
            <a:pPr indent="-374650" lvl="0" marL="457200" rtl="0" algn="l">
              <a:lnSpc>
                <a:spcPct val="100000"/>
              </a:lnSpc>
              <a:spcBef>
                <a:spcPts val="1000"/>
              </a:spcBef>
              <a:spcAft>
                <a:spcPts val="0"/>
              </a:spcAft>
              <a:buSzPts val="2300"/>
              <a:buFont typeface="Helvetica Neue Light"/>
              <a:buChar char="●"/>
            </a:pPr>
            <a:r>
              <a:rPr lang="en" sz="2300"/>
              <a:t>&lt;meta charset=”.....”&gt; </a:t>
            </a:r>
            <a:endParaRPr sz="2300"/>
          </a:p>
          <a:p>
            <a:pPr indent="-374650" lvl="1" marL="914400" rtl="0" algn="l">
              <a:lnSpc>
                <a:spcPct val="100000"/>
              </a:lnSpc>
              <a:spcBef>
                <a:spcPts val="0"/>
              </a:spcBef>
              <a:spcAft>
                <a:spcPts val="0"/>
              </a:spcAft>
              <a:buSzPts val="2300"/>
              <a:buFont typeface="Helvetica Neue Light"/>
              <a:buChar char="○"/>
            </a:pPr>
            <a:r>
              <a:rPr lang="en" sz="2300"/>
              <a:t>Encoding the HTML document</a:t>
            </a:r>
            <a:endParaRPr sz="2300"/>
          </a:p>
        </p:txBody>
      </p:sp>
      <p:sp>
        <p:nvSpPr>
          <p:cNvPr id="567" name="Google Shape;567;p71"/>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Document Tags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72"/>
          <p:cNvSpPr txBox="1"/>
          <p:nvPr>
            <p:ph idx="1" type="body"/>
          </p:nvPr>
        </p:nvSpPr>
        <p:spPr>
          <a:xfrm>
            <a:off x="374625" y="1281675"/>
            <a:ext cx="8097900" cy="372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300"/>
              <a:t>Tags necessary for this challenge (text tags):</a:t>
            </a:r>
            <a:endParaRPr sz="2300"/>
          </a:p>
          <a:p>
            <a:pPr indent="0" lvl="0" marL="0" rtl="0" algn="l">
              <a:lnSpc>
                <a:spcPct val="100000"/>
              </a:lnSpc>
              <a:spcBef>
                <a:spcPts val="0"/>
              </a:spcBef>
              <a:spcAft>
                <a:spcPts val="0"/>
              </a:spcAft>
              <a:buNone/>
            </a:pPr>
            <a:r>
              <a:t/>
            </a:r>
            <a:endParaRPr sz="2300"/>
          </a:p>
          <a:p>
            <a:pPr indent="-374650" lvl="0" marL="457200" rtl="0" algn="l">
              <a:lnSpc>
                <a:spcPct val="100000"/>
              </a:lnSpc>
              <a:spcBef>
                <a:spcPts val="0"/>
              </a:spcBef>
              <a:spcAft>
                <a:spcPts val="0"/>
              </a:spcAft>
              <a:buSzPts val="2300"/>
              <a:buFont typeface="Helvetica Neue Light"/>
              <a:buChar char="●"/>
            </a:pPr>
            <a:r>
              <a:rPr lang="en" sz="2300"/>
              <a:t>&lt;body&gt; &lt;/body&gt; </a:t>
            </a:r>
            <a:endParaRPr sz="2300"/>
          </a:p>
          <a:p>
            <a:pPr indent="-374650" lvl="1" marL="914400" rtl="0" algn="l">
              <a:lnSpc>
                <a:spcPct val="100000"/>
              </a:lnSpc>
              <a:spcBef>
                <a:spcPts val="0"/>
              </a:spcBef>
              <a:spcAft>
                <a:spcPts val="0"/>
              </a:spcAft>
              <a:buSzPts val="2300"/>
              <a:buFont typeface="Helvetica Neue Light"/>
              <a:buChar char="○"/>
            </a:pPr>
            <a:r>
              <a:rPr lang="en" sz="2300"/>
              <a:t>The content of an HTML document is contained in this element (Vase)</a:t>
            </a:r>
            <a:endParaRPr sz="2300"/>
          </a:p>
          <a:p>
            <a:pPr indent="-374650" lvl="0" marL="457200" rtl="0" algn="l">
              <a:lnSpc>
                <a:spcPct val="100000"/>
              </a:lnSpc>
              <a:spcBef>
                <a:spcPts val="1000"/>
              </a:spcBef>
              <a:spcAft>
                <a:spcPts val="0"/>
              </a:spcAft>
              <a:buSzPts val="2300"/>
              <a:buFont typeface="Helvetica Neue Light"/>
              <a:buChar char="●"/>
            </a:pPr>
            <a:r>
              <a:rPr lang="en" sz="2300"/>
              <a:t>&lt;h1&gt; &lt;/h1&gt; </a:t>
            </a:r>
            <a:endParaRPr sz="2300"/>
          </a:p>
          <a:p>
            <a:pPr indent="-374650" lvl="1" marL="914400" rtl="0" algn="l">
              <a:lnSpc>
                <a:spcPct val="100000"/>
              </a:lnSpc>
              <a:spcBef>
                <a:spcPts val="0"/>
              </a:spcBef>
              <a:spcAft>
                <a:spcPts val="0"/>
              </a:spcAft>
              <a:buSzPts val="2300"/>
              <a:buFont typeface="Helvetica Neue Light"/>
              <a:buChar char="○"/>
            </a:pPr>
            <a:r>
              <a:rPr lang="en" sz="2300"/>
              <a:t>One example of a header (Flower)</a:t>
            </a:r>
            <a:endParaRPr sz="2300"/>
          </a:p>
          <a:p>
            <a:pPr indent="-374650" lvl="0" marL="457200" rtl="0" algn="l">
              <a:lnSpc>
                <a:spcPct val="100000"/>
              </a:lnSpc>
              <a:spcBef>
                <a:spcPts val="1000"/>
              </a:spcBef>
              <a:spcAft>
                <a:spcPts val="0"/>
              </a:spcAft>
              <a:buSzPts val="2300"/>
              <a:buFont typeface="Helvetica Neue Light"/>
              <a:buChar char="●"/>
            </a:pPr>
            <a:r>
              <a:rPr lang="en" sz="2300"/>
              <a:t>&lt;p&gt; &lt;/p&gt;</a:t>
            </a:r>
            <a:endParaRPr sz="2300"/>
          </a:p>
          <a:p>
            <a:pPr indent="-374650" lvl="1" marL="914400" rtl="0" algn="l">
              <a:lnSpc>
                <a:spcPct val="100000"/>
              </a:lnSpc>
              <a:spcBef>
                <a:spcPts val="0"/>
              </a:spcBef>
              <a:spcAft>
                <a:spcPts val="1000"/>
              </a:spcAft>
              <a:buSzPts val="2300"/>
              <a:buFont typeface="Helvetica Neue Light"/>
              <a:buChar char="○"/>
            </a:pPr>
            <a:r>
              <a:rPr lang="en" sz="2300"/>
              <a:t>Paragraphs (Soil)</a:t>
            </a:r>
            <a:endParaRPr sz="2300"/>
          </a:p>
        </p:txBody>
      </p:sp>
      <p:sp>
        <p:nvSpPr>
          <p:cNvPr id="574" name="Google Shape;574;p72"/>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Text </a:t>
            </a:r>
            <a:r>
              <a:rPr lang="en"/>
              <a:t>Tags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8" name="Shape 578"/>
        <p:cNvGrpSpPr/>
        <p:nvPr/>
      </p:nvGrpSpPr>
      <p:grpSpPr>
        <a:xfrm>
          <a:off x="0" y="0"/>
          <a:ext cx="0" cy="0"/>
          <a:chOff x="0" y="0"/>
          <a:chExt cx="0" cy="0"/>
        </a:xfrm>
      </p:grpSpPr>
      <p:sp>
        <p:nvSpPr>
          <p:cNvPr id="579" name="Google Shape;579;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73"/>
          <p:cNvSpPr txBox="1"/>
          <p:nvPr>
            <p:ph idx="1" type="subTitle"/>
          </p:nvPr>
        </p:nvSpPr>
        <p:spPr>
          <a:xfrm>
            <a:off x="1057950" y="1212500"/>
            <a:ext cx="6175500" cy="627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300"/>
              <a:t>Write a poem online using your new html skills</a:t>
            </a:r>
            <a:endParaRPr sz="2300"/>
          </a:p>
          <a:p>
            <a:pPr indent="0" lvl="0" marL="0" rtl="0" algn="ctr">
              <a:lnSpc>
                <a:spcPct val="100000"/>
              </a:lnSpc>
              <a:spcBef>
                <a:spcPts val="0"/>
              </a:spcBef>
              <a:spcAft>
                <a:spcPts val="0"/>
              </a:spcAft>
              <a:buNone/>
            </a:pPr>
            <a:r>
              <a:t/>
            </a:r>
            <a:endParaRPr sz="1600">
              <a:latin typeface="Nunito"/>
              <a:ea typeface="Nunito"/>
              <a:cs typeface="Nunito"/>
              <a:sym typeface="Nunito"/>
            </a:endParaRPr>
          </a:p>
          <a:p>
            <a:pPr indent="0" lvl="0" marL="457200" rtl="0" algn="ctr">
              <a:lnSpc>
                <a:spcPct val="100000"/>
              </a:lnSpc>
              <a:spcBef>
                <a:spcPts val="0"/>
              </a:spcBef>
              <a:spcAft>
                <a:spcPts val="0"/>
              </a:spcAft>
              <a:buNone/>
            </a:pPr>
            <a:r>
              <a:t/>
            </a:r>
            <a:endParaRPr sz="2000"/>
          </a:p>
        </p:txBody>
      </p:sp>
      <p:pic>
        <p:nvPicPr>
          <p:cNvPr id="581" name="Google Shape;581;p73"/>
          <p:cNvPicPr preferRelativeResize="0"/>
          <p:nvPr/>
        </p:nvPicPr>
        <p:blipFill rotWithShape="1">
          <a:blip r:embed="rId3">
            <a:alphaModFix/>
          </a:blip>
          <a:srcRect b="44656" l="0" r="63544" t="0"/>
          <a:stretch/>
        </p:blipFill>
        <p:spPr>
          <a:xfrm>
            <a:off x="2905300" y="1908700"/>
            <a:ext cx="3333400" cy="2471950"/>
          </a:xfrm>
          <a:prstGeom prst="rect">
            <a:avLst/>
          </a:prstGeom>
          <a:noFill/>
          <a:ln>
            <a:noFill/>
          </a:ln>
        </p:spPr>
      </p:pic>
      <p:sp>
        <p:nvSpPr>
          <p:cNvPr id="582" name="Google Shape;582;p73"/>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Challenge 1: Write a Poem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ph type="title"/>
          </p:nvPr>
        </p:nvSpPr>
        <p:spPr>
          <a:xfrm>
            <a:off x="238575" y="2090550"/>
            <a:ext cx="37056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Questions?</a:t>
            </a:r>
            <a:endParaRPr sz="3600"/>
          </a:p>
        </p:txBody>
      </p:sp>
      <p:sp>
        <p:nvSpPr>
          <p:cNvPr id="588" name="Google Shape;588;p74"/>
          <p:cNvSpPr/>
          <p:nvPr/>
        </p:nvSpPr>
        <p:spPr>
          <a:xfrm>
            <a:off x="4125675" y="0"/>
            <a:ext cx="5018400" cy="5143500"/>
          </a:xfrm>
          <a:prstGeom prst="rect">
            <a:avLst/>
          </a:prstGeom>
          <a:solidFill>
            <a:srgbClr val="D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74"/>
          <p:cNvPicPr preferRelativeResize="0"/>
          <p:nvPr/>
        </p:nvPicPr>
        <p:blipFill>
          <a:blip r:embed="rId3">
            <a:alphaModFix/>
          </a:blip>
          <a:stretch>
            <a:fillRect/>
          </a:stretch>
        </p:blipFill>
        <p:spPr>
          <a:xfrm>
            <a:off x="4494027" y="1148425"/>
            <a:ext cx="4414824" cy="2846651"/>
          </a:xfrm>
          <a:prstGeom prst="rect">
            <a:avLst/>
          </a:prstGeom>
          <a:noFill/>
          <a:ln>
            <a:noFill/>
          </a:ln>
        </p:spPr>
      </p:pic>
      <p:sp>
        <p:nvSpPr>
          <p:cNvPr id="590" name="Google Shape;590;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Who is Titus?</a:t>
            </a:r>
            <a:endParaRPr/>
          </a:p>
        </p:txBody>
      </p:sp>
      <p:sp>
        <p:nvSpPr>
          <p:cNvPr id="377" name="Google Shape;37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50"/>
          <p:cNvSpPr txBox="1"/>
          <p:nvPr>
            <p:ph idx="1" type="body"/>
          </p:nvPr>
        </p:nvSpPr>
        <p:spPr>
          <a:xfrm>
            <a:off x="147475" y="1281675"/>
            <a:ext cx="4601100" cy="372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Just graduated from UW</a:t>
            </a:r>
            <a:endParaRPr sz="1700"/>
          </a:p>
          <a:p>
            <a:pPr indent="-336550" lvl="0" marL="457200" rtl="0" algn="l">
              <a:spcBef>
                <a:spcPts val="0"/>
              </a:spcBef>
              <a:spcAft>
                <a:spcPts val="0"/>
              </a:spcAft>
              <a:buSzPts val="1700"/>
              <a:buChar char="●"/>
            </a:pPr>
            <a:r>
              <a:rPr lang="en" sz="1700"/>
              <a:t>Majored in Mathematics (UW) &amp; Computer Science (from Highline College)</a:t>
            </a:r>
            <a:endParaRPr sz="1700"/>
          </a:p>
          <a:p>
            <a:pPr indent="-336550" lvl="0" marL="457200" rtl="0" algn="l">
              <a:spcBef>
                <a:spcPts val="0"/>
              </a:spcBef>
              <a:spcAft>
                <a:spcPts val="0"/>
              </a:spcAft>
              <a:buSzPts val="1700"/>
              <a:buChar char="●"/>
            </a:pPr>
            <a:r>
              <a:rPr lang="en" sz="1700"/>
              <a:t>Incoming Business Analyst @ the Bank of New York (BNY) Mellon</a:t>
            </a:r>
            <a:endParaRPr sz="1700"/>
          </a:p>
          <a:p>
            <a:pPr indent="-336550" lvl="0" marL="457200" rtl="0" algn="l">
              <a:spcBef>
                <a:spcPts val="0"/>
              </a:spcBef>
              <a:spcAft>
                <a:spcPts val="0"/>
              </a:spcAft>
              <a:buSzPts val="1700"/>
              <a:buChar char="●"/>
            </a:pPr>
            <a:r>
              <a:rPr lang="en" sz="1700"/>
              <a:t>The GOAT of NSBE - National Society of Black Engineers</a:t>
            </a:r>
            <a:endParaRPr sz="1700"/>
          </a:p>
          <a:p>
            <a:pPr indent="-336550" lvl="0" marL="457200" rtl="0" algn="l">
              <a:spcBef>
                <a:spcPts val="0"/>
              </a:spcBef>
              <a:spcAft>
                <a:spcPts val="0"/>
              </a:spcAft>
              <a:buSzPts val="1700"/>
              <a:buChar char="●"/>
            </a:pPr>
            <a:r>
              <a:rPr lang="en" sz="1700"/>
              <a:t>Member of A Vision for Electronic Literacy &amp; Access (AVELA)</a:t>
            </a:r>
            <a:endParaRPr sz="1700"/>
          </a:p>
          <a:p>
            <a:pPr indent="-336550" lvl="0" marL="457200" rtl="0" algn="l">
              <a:spcBef>
                <a:spcPts val="0"/>
              </a:spcBef>
              <a:spcAft>
                <a:spcPts val="0"/>
              </a:spcAft>
              <a:buSzPts val="1700"/>
              <a:buChar char="●"/>
            </a:pPr>
            <a:r>
              <a:rPr lang="en" sz="1700"/>
              <a:t>Natively Kenyan</a:t>
            </a:r>
            <a:endParaRPr sz="1700"/>
          </a:p>
          <a:p>
            <a:pPr indent="-336550" lvl="0" marL="457200" rtl="0" algn="l">
              <a:spcBef>
                <a:spcPts val="0"/>
              </a:spcBef>
              <a:spcAft>
                <a:spcPts val="0"/>
              </a:spcAft>
              <a:buSzPts val="1700"/>
              <a:buChar char="●"/>
            </a:pPr>
            <a:r>
              <a:rPr lang="en" sz="1700"/>
              <a:t>Interests: Tech, Finance, Wealth &amp; Investing, Personal Development</a:t>
            </a:r>
            <a:endParaRPr sz="1700"/>
          </a:p>
        </p:txBody>
      </p:sp>
      <p:sp>
        <p:nvSpPr>
          <p:cNvPr id="379" name="Google Shape;379;p50"/>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p>
            <a:pPr indent="0" lvl="0" marL="0" rtl="0" algn="r">
              <a:spcBef>
                <a:spcPts val="0"/>
              </a:spcBef>
              <a:spcAft>
                <a:spcPts val="1200"/>
              </a:spcAft>
              <a:buNone/>
            </a:pPr>
            <a:r>
              <a:t/>
            </a:r>
            <a:endParaRPr/>
          </a:p>
        </p:txBody>
      </p:sp>
      <p:pic>
        <p:nvPicPr>
          <p:cNvPr id="380" name="Google Shape;380;p50"/>
          <p:cNvPicPr preferRelativeResize="0"/>
          <p:nvPr/>
        </p:nvPicPr>
        <p:blipFill>
          <a:blip r:embed="rId3">
            <a:alphaModFix/>
          </a:blip>
          <a:stretch>
            <a:fillRect/>
          </a:stretch>
        </p:blipFill>
        <p:spPr>
          <a:xfrm>
            <a:off x="4900975" y="1049325"/>
            <a:ext cx="1900700" cy="1925140"/>
          </a:xfrm>
          <a:prstGeom prst="rect">
            <a:avLst/>
          </a:prstGeom>
          <a:noFill/>
          <a:ln>
            <a:noFill/>
          </a:ln>
        </p:spPr>
      </p:pic>
      <p:pic>
        <p:nvPicPr>
          <p:cNvPr id="381" name="Google Shape;381;p50"/>
          <p:cNvPicPr preferRelativeResize="0"/>
          <p:nvPr/>
        </p:nvPicPr>
        <p:blipFill>
          <a:blip r:embed="rId4">
            <a:alphaModFix/>
          </a:blip>
          <a:stretch>
            <a:fillRect/>
          </a:stretch>
        </p:blipFill>
        <p:spPr>
          <a:xfrm>
            <a:off x="6776146" y="1346649"/>
            <a:ext cx="2367855" cy="1572673"/>
          </a:xfrm>
          <a:prstGeom prst="rect">
            <a:avLst/>
          </a:prstGeom>
          <a:noFill/>
          <a:ln>
            <a:noFill/>
          </a:ln>
        </p:spPr>
      </p:pic>
      <p:pic>
        <p:nvPicPr>
          <p:cNvPr id="382" name="Google Shape;382;p50"/>
          <p:cNvPicPr preferRelativeResize="0"/>
          <p:nvPr/>
        </p:nvPicPr>
        <p:blipFill>
          <a:blip r:embed="rId5">
            <a:alphaModFix/>
          </a:blip>
          <a:stretch>
            <a:fillRect/>
          </a:stretch>
        </p:blipFill>
        <p:spPr>
          <a:xfrm>
            <a:off x="4638625" y="3351875"/>
            <a:ext cx="2425402" cy="808475"/>
          </a:xfrm>
          <a:prstGeom prst="rect">
            <a:avLst/>
          </a:prstGeom>
          <a:noFill/>
          <a:ln>
            <a:noFill/>
          </a:ln>
        </p:spPr>
      </p:pic>
      <p:pic>
        <p:nvPicPr>
          <p:cNvPr id="383" name="Google Shape;383;p50"/>
          <p:cNvPicPr preferRelativeResize="0"/>
          <p:nvPr/>
        </p:nvPicPr>
        <p:blipFill>
          <a:blip r:embed="rId6">
            <a:alphaModFix/>
          </a:blip>
          <a:stretch>
            <a:fillRect/>
          </a:stretch>
        </p:blipFill>
        <p:spPr>
          <a:xfrm>
            <a:off x="6941175" y="3099800"/>
            <a:ext cx="2202826" cy="14646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Why College?</a:t>
            </a:r>
            <a:endParaRPr/>
          </a:p>
        </p:txBody>
      </p:sp>
      <p:sp>
        <p:nvSpPr>
          <p:cNvPr id="389" name="Google Shape;38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51"/>
          <p:cNvSpPr txBox="1"/>
          <p:nvPr>
            <p:ph idx="1" type="body"/>
          </p:nvPr>
        </p:nvSpPr>
        <p:spPr>
          <a:xfrm>
            <a:off x="374625" y="1281675"/>
            <a:ext cx="4374000" cy="3726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Wanted to be a Software Architect</a:t>
            </a:r>
            <a:endParaRPr sz="2000"/>
          </a:p>
          <a:p>
            <a:pPr indent="-355600" lvl="1" marL="914400" rtl="0" algn="l">
              <a:spcBef>
                <a:spcPts val="0"/>
              </a:spcBef>
              <a:spcAft>
                <a:spcPts val="0"/>
              </a:spcAft>
              <a:buSzPts val="2000"/>
              <a:buChar char="○"/>
            </a:pPr>
            <a:r>
              <a:rPr lang="en" sz="2000"/>
              <a:t>Started with an A.S. in Computer Science</a:t>
            </a:r>
            <a:endParaRPr sz="2000"/>
          </a:p>
          <a:p>
            <a:pPr indent="-355600" lvl="1" marL="914400" rtl="0" algn="l">
              <a:spcBef>
                <a:spcPts val="0"/>
              </a:spcBef>
              <a:spcAft>
                <a:spcPts val="0"/>
              </a:spcAft>
              <a:buSzPts val="2000"/>
              <a:buChar char="○"/>
            </a:pPr>
            <a:r>
              <a:rPr lang="en" sz="2000"/>
              <a:t>…but Java sucked.</a:t>
            </a:r>
            <a:endParaRPr sz="2000"/>
          </a:p>
          <a:p>
            <a:pPr indent="-355600" lvl="1" marL="914400" rtl="0" algn="l">
              <a:spcBef>
                <a:spcPts val="0"/>
              </a:spcBef>
              <a:spcAft>
                <a:spcPts val="0"/>
              </a:spcAft>
              <a:buSzPts val="2000"/>
              <a:buChar char="○"/>
            </a:pPr>
            <a:r>
              <a:rPr lang="en" sz="2000"/>
              <a:t>Proceeded to do Math</a:t>
            </a:r>
            <a:endParaRPr sz="2000"/>
          </a:p>
          <a:p>
            <a:pPr indent="-355600" lvl="0" marL="457200" rtl="0" algn="l">
              <a:spcBef>
                <a:spcPts val="0"/>
              </a:spcBef>
              <a:spcAft>
                <a:spcPts val="0"/>
              </a:spcAft>
              <a:buSzPts val="2000"/>
              <a:buChar char="●"/>
            </a:pPr>
            <a:r>
              <a:rPr lang="en" sz="2000"/>
              <a:t>Keeping my options open: tech, finance, business, etc.</a:t>
            </a:r>
            <a:endParaRPr sz="2000"/>
          </a:p>
          <a:p>
            <a:pPr indent="-355600" lvl="0" marL="457200" rtl="0" algn="l">
              <a:lnSpc>
                <a:spcPct val="100000"/>
              </a:lnSpc>
              <a:spcBef>
                <a:spcPts val="0"/>
              </a:spcBef>
              <a:spcAft>
                <a:spcPts val="0"/>
              </a:spcAft>
              <a:buSzPts val="2000"/>
              <a:buChar char="●"/>
            </a:pPr>
            <a:r>
              <a:rPr lang="en" sz="2000"/>
              <a:t>Still stay in STEM.</a:t>
            </a:r>
            <a:endParaRPr sz="2000"/>
          </a:p>
          <a:p>
            <a:pPr indent="-355600" lvl="1" marL="914400" rtl="0" algn="l">
              <a:lnSpc>
                <a:spcPct val="100000"/>
              </a:lnSpc>
              <a:spcBef>
                <a:spcPts val="0"/>
              </a:spcBef>
              <a:spcAft>
                <a:spcPts val="0"/>
              </a:spcAft>
              <a:buSzPts val="2000"/>
              <a:buChar char="○"/>
            </a:pPr>
            <a:r>
              <a:rPr lang="en" sz="2000"/>
              <a:t>Go on and make </a:t>
            </a:r>
            <a:r>
              <a:rPr b="1" i="1" lang="en" sz="2000">
                <a:latin typeface="Helvetica Neue"/>
                <a:ea typeface="Helvetica Neue"/>
                <a:cs typeface="Helvetica Neue"/>
                <a:sym typeface="Helvetica Neue"/>
              </a:rPr>
              <a:t>money</a:t>
            </a:r>
            <a:r>
              <a:rPr lang="en" sz="2000"/>
              <a:t>!!!!</a:t>
            </a:r>
            <a:endParaRPr sz="2000"/>
          </a:p>
        </p:txBody>
      </p:sp>
      <p:sp>
        <p:nvSpPr>
          <p:cNvPr id="391" name="Google Shape;391;p51"/>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p>
            <a:pPr indent="0" lvl="0" marL="0" rtl="0" algn="r">
              <a:spcBef>
                <a:spcPts val="0"/>
              </a:spcBef>
              <a:spcAft>
                <a:spcPts val="1200"/>
              </a:spcAft>
              <a:buNone/>
            </a:pPr>
            <a:r>
              <a:t/>
            </a:r>
            <a:endParaRPr/>
          </a:p>
        </p:txBody>
      </p:sp>
      <p:pic>
        <p:nvPicPr>
          <p:cNvPr id="392" name="Google Shape;392;p51"/>
          <p:cNvPicPr preferRelativeResize="0"/>
          <p:nvPr/>
        </p:nvPicPr>
        <p:blipFill>
          <a:blip r:embed="rId3">
            <a:alphaModFix/>
          </a:blip>
          <a:stretch>
            <a:fillRect/>
          </a:stretch>
        </p:blipFill>
        <p:spPr>
          <a:xfrm>
            <a:off x="4892825" y="1208225"/>
            <a:ext cx="4090577" cy="2727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ctrTitle"/>
          </p:nvPr>
        </p:nvSpPr>
        <p:spPr>
          <a:xfrm>
            <a:off x="3429000" y="65625"/>
            <a:ext cx="5433300" cy="60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 Made College Hard?</a:t>
            </a:r>
            <a:endParaRPr/>
          </a:p>
        </p:txBody>
      </p:sp>
      <p:sp>
        <p:nvSpPr>
          <p:cNvPr id="398" name="Google Shape;39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52"/>
          <p:cNvSpPr txBox="1"/>
          <p:nvPr>
            <p:ph idx="1" type="body"/>
          </p:nvPr>
        </p:nvSpPr>
        <p:spPr>
          <a:xfrm>
            <a:off x="374625" y="1281675"/>
            <a:ext cx="5065800" cy="37260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Font typeface="Helvetica Neue"/>
              <a:buChar char="●"/>
            </a:pPr>
            <a:r>
              <a:rPr b="1" lang="en" sz="2000">
                <a:latin typeface="Helvetica Neue"/>
                <a:ea typeface="Helvetica Neue"/>
                <a:cs typeface="Helvetica Neue"/>
                <a:sym typeface="Helvetica Neue"/>
              </a:rPr>
              <a:t>Culture shock</a:t>
            </a:r>
            <a:endParaRPr b="1" sz="2000">
              <a:latin typeface="Helvetica Neue"/>
              <a:ea typeface="Helvetica Neue"/>
              <a:cs typeface="Helvetica Neue"/>
              <a:sym typeface="Helvetica Neue"/>
            </a:endParaRPr>
          </a:p>
          <a:p>
            <a:pPr indent="-355600" lvl="1" marL="914400" rtl="0" algn="l">
              <a:lnSpc>
                <a:spcPct val="100000"/>
              </a:lnSpc>
              <a:spcBef>
                <a:spcPts val="0"/>
              </a:spcBef>
              <a:spcAft>
                <a:spcPts val="0"/>
              </a:spcAft>
              <a:buSzPts val="2000"/>
              <a:buChar char="○"/>
            </a:pPr>
            <a:r>
              <a:rPr lang="en" sz="2000"/>
              <a:t>I had just </a:t>
            </a:r>
            <a:r>
              <a:rPr lang="en" sz="2000"/>
              <a:t>landed</a:t>
            </a:r>
            <a:r>
              <a:rPr lang="en" sz="2000"/>
              <a:t> in the United States</a:t>
            </a:r>
            <a:endParaRPr sz="2000"/>
          </a:p>
          <a:p>
            <a:pPr indent="-355600" lvl="1" marL="914400" rtl="0" algn="l">
              <a:lnSpc>
                <a:spcPct val="100000"/>
              </a:lnSpc>
              <a:spcBef>
                <a:spcPts val="0"/>
              </a:spcBef>
              <a:spcAft>
                <a:spcPts val="0"/>
              </a:spcAft>
              <a:buSzPts val="2000"/>
              <a:buChar char="○"/>
            </a:pPr>
            <a:r>
              <a:rPr lang="en" sz="2000"/>
              <a:t>Didn’t know nothing…literally.</a:t>
            </a:r>
            <a:endParaRPr sz="2000"/>
          </a:p>
          <a:p>
            <a:pPr indent="-355600" lvl="1" marL="914400" rtl="0" algn="l">
              <a:lnSpc>
                <a:spcPct val="100000"/>
              </a:lnSpc>
              <a:spcBef>
                <a:spcPts val="0"/>
              </a:spcBef>
              <a:spcAft>
                <a:spcPts val="0"/>
              </a:spcAft>
              <a:buSzPts val="2000"/>
              <a:buChar char="○"/>
            </a:pPr>
            <a:r>
              <a:rPr lang="en" sz="2000"/>
              <a:t>Forced to pick myself up.</a:t>
            </a:r>
            <a:endParaRPr sz="2000"/>
          </a:p>
          <a:p>
            <a:pPr indent="-355600" lvl="1" marL="914400" rtl="0" algn="l">
              <a:lnSpc>
                <a:spcPct val="100000"/>
              </a:lnSpc>
              <a:spcBef>
                <a:spcPts val="0"/>
              </a:spcBef>
              <a:spcAft>
                <a:spcPts val="0"/>
              </a:spcAft>
              <a:buSzPts val="2000"/>
              <a:buChar char="○"/>
            </a:pPr>
            <a:r>
              <a:rPr lang="en" sz="2000"/>
              <a:t>Learned the system mostly on my own.</a:t>
            </a:r>
            <a:endParaRPr sz="2000"/>
          </a:p>
          <a:p>
            <a:pPr indent="-355600" lvl="0" marL="457200" rtl="0" algn="l">
              <a:lnSpc>
                <a:spcPct val="100000"/>
              </a:lnSpc>
              <a:spcBef>
                <a:spcPts val="0"/>
              </a:spcBef>
              <a:spcAft>
                <a:spcPts val="0"/>
              </a:spcAft>
              <a:buSzPts val="2000"/>
              <a:buChar char="●"/>
            </a:pPr>
            <a:r>
              <a:rPr lang="en" sz="2000"/>
              <a:t>Upon </a:t>
            </a:r>
            <a:r>
              <a:rPr lang="en" sz="2000"/>
              <a:t>transferring to UW</a:t>
            </a:r>
            <a:r>
              <a:rPr lang="en" sz="2000"/>
              <a:t>, I didn’t have any community. Felt so isolated.</a:t>
            </a:r>
            <a:endParaRPr sz="2000"/>
          </a:p>
          <a:p>
            <a:pPr indent="-355600" lvl="1" marL="914400" rtl="0" algn="l">
              <a:lnSpc>
                <a:spcPct val="100000"/>
              </a:lnSpc>
              <a:spcBef>
                <a:spcPts val="0"/>
              </a:spcBef>
              <a:spcAft>
                <a:spcPts val="0"/>
              </a:spcAft>
              <a:buSzPts val="2000"/>
              <a:buChar char="○"/>
            </a:pPr>
            <a:r>
              <a:rPr lang="en" sz="2000"/>
              <a:t>NSBE changed all that.</a:t>
            </a:r>
            <a:endParaRPr sz="2000"/>
          </a:p>
          <a:p>
            <a:pPr indent="-355600" lvl="0" marL="457200" rtl="0" algn="l">
              <a:lnSpc>
                <a:spcPct val="100000"/>
              </a:lnSpc>
              <a:spcBef>
                <a:spcPts val="0"/>
              </a:spcBef>
              <a:spcAft>
                <a:spcPts val="0"/>
              </a:spcAft>
              <a:buSzPts val="2000"/>
              <a:buChar char="●"/>
            </a:pPr>
            <a:r>
              <a:rPr lang="en" sz="2000"/>
              <a:t>The rest is history.</a:t>
            </a:r>
            <a:endParaRPr sz="2000"/>
          </a:p>
        </p:txBody>
      </p:sp>
      <p:sp>
        <p:nvSpPr>
          <p:cNvPr id="400" name="Google Shape;400;p52"/>
          <p:cNvSpPr txBox="1"/>
          <p:nvPr>
            <p:ph idx="5" type="subTitle"/>
          </p:nvPr>
        </p:nvSpPr>
        <p:spPr>
          <a:xfrm>
            <a:off x="5949600" y="555525"/>
            <a:ext cx="2912700" cy="341400"/>
          </a:xfrm>
          <a:prstGeom prst="rect">
            <a:avLst/>
          </a:prstGeom>
        </p:spPr>
        <p:txBody>
          <a:bodyPr anchorCtr="0" anchor="b" bIns="91425" lIns="91425" spcFirstLastPara="1" rIns="91425" wrap="square" tIns="91425">
            <a:noAutofit/>
          </a:bodyPr>
          <a:lstStyle/>
          <a:p>
            <a:pPr indent="0" lvl="0" marL="0" rtl="0" algn="r">
              <a:spcBef>
                <a:spcPts val="0"/>
              </a:spcBef>
              <a:spcAft>
                <a:spcPts val="1200"/>
              </a:spcAft>
              <a:buNone/>
            </a:pPr>
            <a:r>
              <a:t/>
            </a:r>
            <a:endParaRPr/>
          </a:p>
        </p:txBody>
      </p:sp>
      <p:pic>
        <p:nvPicPr>
          <p:cNvPr id="401" name="Google Shape;401;p52"/>
          <p:cNvPicPr preferRelativeResize="0"/>
          <p:nvPr/>
        </p:nvPicPr>
        <p:blipFill>
          <a:blip r:embed="rId3">
            <a:alphaModFix/>
          </a:blip>
          <a:stretch>
            <a:fillRect/>
          </a:stretch>
        </p:blipFill>
        <p:spPr>
          <a:xfrm>
            <a:off x="5440425" y="1095813"/>
            <a:ext cx="3703574" cy="1851787"/>
          </a:xfrm>
          <a:prstGeom prst="rect">
            <a:avLst/>
          </a:prstGeom>
          <a:noFill/>
          <a:ln>
            <a:noFill/>
          </a:ln>
        </p:spPr>
      </p:pic>
      <p:pic>
        <p:nvPicPr>
          <p:cNvPr id="402" name="Google Shape;402;p52"/>
          <p:cNvPicPr preferRelativeResize="0"/>
          <p:nvPr/>
        </p:nvPicPr>
        <p:blipFill>
          <a:blip r:embed="rId4">
            <a:alphaModFix/>
          </a:blip>
          <a:stretch>
            <a:fillRect/>
          </a:stretch>
        </p:blipFill>
        <p:spPr>
          <a:xfrm>
            <a:off x="5535487" y="2947600"/>
            <a:ext cx="3513456" cy="2195900"/>
          </a:xfrm>
          <a:prstGeom prst="rect">
            <a:avLst/>
          </a:prstGeom>
          <a:noFill/>
          <a:ln>
            <a:noFill/>
          </a:ln>
        </p:spPr>
      </p:pic>
      <p:sp>
        <p:nvSpPr>
          <p:cNvPr id="403" name="Google Shape;403;p52"/>
          <p:cNvSpPr txBox="1"/>
          <p:nvPr/>
        </p:nvSpPr>
        <p:spPr>
          <a:xfrm>
            <a:off x="6017525" y="4291850"/>
            <a:ext cx="7059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Comfortaa"/>
                <a:ea typeface="Comfortaa"/>
                <a:cs typeface="Comfortaa"/>
                <a:sym typeface="Comfortaa"/>
              </a:rPr>
              <a:t>ME</a:t>
            </a:r>
            <a:endParaRPr b="1" sz="1800">
              <a:latin typeface="Comfortaa"/>
              <a:ea typeface="Comfortaa"/>
              <a:cs typeface="Comfortaa"/>
              <a:sym typeface="Comfortaa"/>
            </a:endParaRPr>
          </a:p>
        </p:txBody>
      </p:sp>
      <p:sp>
        <p:nvSpPr>
          <p:cNvPr id="404" name="Google Shape;404;p52"/>
          <p:cNvSpPr txBox="1"/>
          <p:nvPr/>
        </p:nvSpPr>
        <p:spPr>
          <a:xfrm>
            <a:off x="7234525" y="3146488"/>
            <a:ext cx="10137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Comfortaa"/>
                <a:ea typeface="Comfortaa"/>
                <a:cs typeface="Comfortaa"/>
                <a:sym typeface="Comfortaa"/>
              </a:rPr>
              <a:t>NSB</a:t>
            </a:r>
            <a:r>
              <a:rPr b="1" lang="en" sz="1800">
                <a:latin typeface="Comfortaa"/>
                <a:ea typeface="Comfortaa"/>
                <a:cs typeface="Comfortaa"/>
                <a:sym typeface="Comfortaa"/>
              </a:rPr>
              <a:t>E</a:t>
            </a:r>
            <a:endParaRPr b="1" sz="1800">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Introduce yourselves!</a:t>
            </a:r>
            <a:endParaRPr/>
          </a:p>
        </p:txBody>
      </p:sp>
      <p:sp>
        <p:nvSpPr>
          <p:cNvPr id="410" name="Google Shape;41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1" name="Google Shape;411;p53"/>
          <p:cNvSpPr txBox="1"/>
          <p:nvPr/>
        </p:nvSpPr>
        <p:spPr>
          <a:xfrm>
            <a:off x="427825" y="1199000"/>
            <a:ext cx="59622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Name</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Grade</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Why you’re in this class</a:t>
            </a:r>
            <a:endParaRPr sz="20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Favorite TV/movie </a:t>
            </a:r>
            <a:r>
              <a:rPr lang="en" sz="2000">
                <a:solidFill>
                  <a:schemeClr val="dk1"/>
                </a:solidFill>
                <a:latin typeface="Helvetica Neue Light"/>
                <a:ea typeface="Helvetica Neue Light"/>
                <a:cs typeface="Helvetica Neue Light"/>
                <a:sym typeface="Helvetica Neue Light"/>
              </a:rPr>
              <a:t>villain</a:t>
            </a:r>
            <a:r>
              <a:rPr lang="en" sz="2000">
                <a:solidFill>
                  <a:schemeClr val="dk1"/>
                </a:solidFill>
                <a:latin typeface="Helvetica Neue Light"/>
                <a:ea typeface="Helvetica Neue Light"/>
                <a:cs typeface="Helvetica Neue Light"/>
                <a:sym typeface="Helvetica Neue Light"/>
              </a:rPr>
              <a:t> and why</a:t>
            </a:r>
            <a:endParaRPr sz="2000">
              <a:latin typeface="Helvetica Neue Light"/>
              <a:ea typeface="Helvetica Neue Light"/>
              <a:cs typeface="Helvetica Neue Light"/>
              <a:sym typeface="Helvetica Neue Light"/>
            </a:endParaRPr>
          </a:p>
        </p:txBody>
      </p:sp>
      <p:pic>
        <p:nvPicPr>
          <p:cNvPr descr="Introduce Yourselves: Activity for the First Day of Class | HASTAC" id="412" name="Google Shape;412;p53"/>
          <p:cNvPicPr preferRelativeResize="0"/>
          <p:nvPr/>
        </p:nvPicPr>
        <p:blipFill>
          <a:blip r:embed="rId3">
            <a:alphaModFix/>
          </a:blip>
          <a:stretch>
            <a:fillRect/>
          </a:stretch>
        </p:blipFill>
        <p:spPr>
          <a:xfrm>
            <a:off x="3371850" y="2881225"/>
            <a:ext cx="2400300" cy="171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ctrTitle"/>
          </p:nvPr>
        </p:nvSpPr>
        <p:spPr>
          <a:xfrm>
            <a:off x="3624750" y="181300"/>
            <a:ext cx="5340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Questions for Us?</a:t>
            </a:r>
            <a:endParaRPr/>
          </a:p>
        </p:txBody>
      </p:sp>
      <p:sp>
        <p:nvSpPr>
          <p:cNvPr id="418" name="Google Shape;41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54"/>
          <p:cNvPicPr preferRelativeResize="0"/>
          <p:nvPr/>
        </p:nvPicPr>
        <p:blipFill>
          <a:blip r:embed="rId3">
            <a:alphaModFix/>
          </a:blip>
          <a:stretch>
            <a:fillRect/>
          </a:stretch>
        </p:blipFill>
        <p:spPr>
          <a:xfrm>
            <a:off x="1736213" y="1112025"/>
            <a:ext cx="5809320" cy="3745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type="ctrTitle"/>
          </p:nvPr>
        </p:nvSpPr>
        <p:spPr>
          <a:xfrm>
            <a:off x="3450700" y="181300"/>
            <a:ext cx="5514300" cy="58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Before we get started,...</a:t>
            </a:r>
            <a:endParaRPr/>
          </a:p>
        </p:txBody>
      </p:sp>
      <p:sp>
        <p:nvSpPr>
          <p:cNvPr id="425" name="Google Shape;425;p55"/>
          <p:cNvSpPr txBox="1"/>
          <p:nvPr>
            <p:ph idx="1" type="body"/>
          </p:nvPr>
        </p:nvSpPr>
        <p:spPr>
          <a:xfrm>
            <a:off x="374625" y="1281675"/>
            <a:ext cx="3882300" cy="22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so much for being here today! To help us better support you and make sure you have a great experience, please fill out this quick survey before the fun begins. </a:t>
            </a:r>
            <a:endParaRPr/>
          </a:p>
          <a:p>
            <a:pPr indent="0" lvl="0" marL="0" rtl="0" algn="l">
              <a:spcBef>
                <a:spcPts val="1200"/>
              </a:spcBef>
              <a:spcAft>
                <a:spcPts val="0"/>
              </a:spcAft>
              <a:buNone/>
            </a:pPr>
            <a:r>
              <a:rPr lang="en"/>
              <a:t>And just a reminder, it’s anonymous!!</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426" name="Google Shape;42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55"/>
          <p:cNvPicPr preferRelativeResize="0"/>
          <p:nvPr/>
        </p:nvPicPr>
        <p:blipFill>
          <a:blip r:embed="rId3">
            <a:alphaModFix/>
          </a:blip>
          <a:stretch>
            <a:fillRect/>
          </a:stretch>
        </p:blipFill>
        <p:spPr>
          <a:xfrm rot="-1577255">
            <a:off x="1999747" y="2860034"/>
            <a:ext cx="2827856" cy="1934605"/>
          </a:xfrm>
          <a:prstGeom prst="rect">
            <a:avLst/>
          </a:prstGeom>
          <a:noFill/>
          <a:ln>
            <a:noFill/>
          </a:ln>
        </p:spPr>
      </p:pic>
      <p:pic>
        <p:nvPicPr>
          <p:cNvPr id="428" name="Google Shape;428;p55"/>
          <p:cNvPicPr preferRelativeResize="0"/>
          <p:nvPr/>
        </p:nvPicPr>
        <p:blipFill rotWithShape="1">
          <a:blip r:embed="rId4">
            <a:alphaModFix/>
          </a:blip>
          <a:srcRect b="8203" l="6574" r="7477" t="6697"/>
          <a:stretch/>
        </p:blipFill>
        <p:spPr>
          <a:xfrm>
            <a:off x="5023900" y="1257200"/>
            <a:ext cx="3604425" cy="3568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56"/>
          <p:cNvSpPr txBox="1"/>
          <p:nvPr>
            <p:ph type="title"/>
          </p:nvPr>
        </p:nvSpPr>
        <p:spPr>
          <a:xfrm>
            <a:off x="3835200" y="167325"/>
            <a:ext cx="5033400" cy="62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What is Engineering?</a:t>
            </a:r>
            <a:endParaRPr>
              <a:solidFill>
                <a:schemeClr val="lt1"/>
              </a:solidFill>
            </a:endParaRPr>
          </a:p>
        </p:txBody>
      </p:sp>
      <p:sp>
        <p:nvSpPr>
          <p:cNvPr id="435" name="Google Shape;435;p56"/>
          <p:cNvSpPr txBox="1"/>
          <p:nvPr/>
        </p:nvSpPr>
        <p:spPr>
          <a:xfrm>
            <a:off x="289200" y="1421650"/>
            <a:ext cx="4282800" cy="24321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en" sz="2000">
                <a:solidFill>
                  <a:schemeClr val="dk1"/>
                </a:solidFill>
                <a:latin typeface="Helvetica Neue Light"/>
                <a:ea typeface="Helvetica Neue Light"/>
                <a:cs typeface="Helvetica Neue Light"/>
                <a:sym typeface="Helvetica Neue Light"/>
              </a:rPr>
              <a:t>Let's first talk about what Engineering is…</a:t>
            </a:r>
            <a:endParaRPr sz="2000">
              <a:solidFill>
                <a:schemeClr val="dk1"/>
              </a:solidFill>
              <a:latin typeface="Helvetica Neue Light"/>
              <a:ea typeface="Helvetica Neue Light"/>
              <a:cs typeface="Helvetica Neue Light"/>
              <a:sym typeface="Helvetica Neue Light"/>
            </a:endParaRPr>
          </a:p>
          <a:p>
            <a:pPr indent="0" lvl="0" marL="0" rtl="0" algn="l">
              <a:spcBef>
                <a:spcPts val="36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spcBef>
                <a:spcPts val="360"/>
              </a:spcBef>
              <a:spcAft>
                <a:spcPts val="0"/>
              </a:spcAft>
              <a:buNone/>
            </a:pPr>
            <a:r>
              <a:rPr lang="en" sz="2000">
                <a:solidFill>
                  <a:schemeClr val="dk1"/>
                </a:solidFill>
                <a:latin typeface="Helvetica Neue Light"/>
                <a:ea typeface="Helvetica Neue Light"/>
                <a:cs typeface="Helvetica Neue Light"/>
                <a:sym typeface="Helvetica Neue Light"/>
              </a:rPr>
              <a:t>Definition: The branch of science and technology concerned with the design, building, and use of engines, machines, and structures</a:t>
            </a:r>
            <a:endParaRPr sz="2000">
              <a:solidFill>
                <a:schemeClr val="dk1"/>
              </a:solidFill>
              <a:latin typeface="Helvetica Neue Light"/>
              <a:ea typeface="Helvetica Neue Light"/>
              <a:cs typeface="Helvetica Neue Light"/>
              <a:sym typeface="Helvetica Neue Light"/>
            </a:endParaRPr>
          </a:p>
        </p:txBody>
      </p:sp>
      <p:pic>
        <p:nvPicPr>
          <p:cNvPr descr="In our first episode of Crash Course Engineering, Shini explains what engineering is, and gives a brief overview of its four main branches (civil, mechanical, electrical, and chemical) as well as a look at some of the other fields of engineering.&#10;&#10;Crash Course Engineering is produced in association with PBS Digital Studios: https://www.youtube.com/playlist?list=PL1mtdjDVOoOqJzeaJAV15Tq0tZ1vKj7ZV&#10;&#10;***&#10;&#10;RESOURCES:&#10;https://www.britannica.com/technology/engineering&#10;http://www.dictionary.com/browse/engineer&#10;http://enacademic.com/dic.nsf/enwiki/23915&#10;https://www.britannica.com/technology/military-engineering&#10;https://www.britannica.com/technology/civil-engineering&#10;https://www.bls.gov/ooh/architecture-and-engineering/mechanical-engineers.htm&#10;http://me.columbia.edu/what-mechanical-engineering&#10;https://www.britannica.com/technology/history-of-technology/The-Industrial-Revolution-1750-1900&#10;https://www.livescience.com/44186-who-invented-the-steam-engine.html&#10;https://www.britannica.com/technology/steam-engine&#10;https://www.acs.org/content/acs/en/careers/college-to-career/chemistry-careers/chemical-engineering.html&#10;https://www.livescience.com/47499-what-is-engineering.html&#10;https://www.livescience.com/48134-what-is-chemical-engineering.html&#10;https://www.livescience.com/47702-aerospace-engineering.html&#10;https://www.livescience.com/47749-nuclear-engineering.html&#10;https://www.livescience.com/48001-biomedical-engineering.html&#10;http://time.com/money/4920319/the-1-college-major-that-will-earn-you-the-most-right-out-of-college/&#10;https://www.forbes.com/sites/karstenstrauss/2017/06/28/college-degrees-with-the-highest-and-lowest-starting-salaries-in-2017/#4a0837cb2343&#10;“The Story of Engineering” by James Kip Finch.  Anchor Books, 1960.&#10;&#10;***&#10;&#10;Crash Course is on Patreon! You can support us directly by signing up at http://www.patreon.com/crashcourse&#10;&#10;Thanks to the following Patrons for their generous monthly contributions that help keep Crash Course free for everyone forever:&#10;&#10;Mark Brouwer, Glenn Elliott, Justin Zingsheim, Jessica Wode, Eric Prestemon, Kathrin Benoit, Tom Trval, Jason Saslow, Nathan Taylor, Divonne Holmes à Court, Brian Thomas Gossett, Khaled El Shalakany, Indika Siriwardena, SR Foxley, Sam Ferguson, Yasenia Cruz, Eric Koslow, Caleb Weeks, Tim Curwick, Evren Türkmenoğlu, D.A. Noe, Shawn  Arnold, mark austin, Ruth Perez, Malcolm Callis, Ken Penttinen, Advait Shinde, Cody Carpenter, Annamaria Herrera, William McGraw, Bader AlGhamdi, Vaso, Melissa Briski, Joey Quek, Andrei Krishkevich, Rachel Bright, Alex S, Mayumi Maeda, Kathy &amp; Tim Philip, Montather, Jirat, Eric Kitchen, Moritz Schmidt, Ian Dundore, Chris Peters, Sandra Aft, Steve Marshall&#10;--&#10;&#10;Want to find Crash Course elsewhere on the internet?&#10;Facebook - http://www.facebook.com/YouTubeCrashCourse&#10;Twitter - http://www.twitter.com/TheCrashCourse&#10;Tumblr - http://thecrashcourse.tumblr.com &#10;Support Crash Course on Patreon: http://patreon.com/crashcourse&#10;&#10;CC Kids: http://www.youtube.com/crashcoursekids" id="436" name="Google Shape;436;p56" title="What is Engineering?: Crash Course Engineering #1">
            <a:hlinkClick r:id="rId3"/>
          </p:cNvPr>
          <p:cNvPicPr preferRelativeResize="0"/>
          <p:nvPr/>
        </p:nvPicPr>
        <p:blipFill>
          <a:blip r:embed="rId4">
            <a:alphaModFix/>
          </a:blip>
          <a:stretch>
            <a:fillRect/>
          </a:stretch>
        </p:blipFill>
        <p:spPr>
          <a:xfrm>
            <a:off x="4945600" y="1421650"/>
            <a:ext cx="3730200" cy="279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